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2A81-E224-4418-A05E-CCF693F40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14CE7-D163-418E-9B45-5E0CE2C3A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41027-C7FA-4F5E-9E89-55BBEA29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4B9-DDC0-4E58-82E3-7C78202F16A3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00564-AE1F-4FEB-A433-1B260521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D6AC6-6771-429F-9C64-276BCE57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7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547A-70C3-4D68-9F4F-DF148446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C6848-0E58-484C-80EF-06189520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6E365-8276-4241-8BC8-7C2A1259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4B9-DDC0-4E58-82E3-7C78202F16A3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00706-CAB3-46F1-8BE7-62D2956C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85172-7CA6-4E10-B137-BF524829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63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19B2A-C36A-4A81-9F23-A6ABB8E25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92285-1A53-42FE-9D1D-2815AEA80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1D91A-81A3-4972-A9D8-323DC85A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4B9-DDC0-4E58-82E3-7C78202F16A3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15FD-18BA-4FCE-8CB3-9A90403F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AB9EE-0198-4CB2-83A7-EAEBBEDA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59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1204-9E23-4969-81F0-BA46242A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A3C65-8E23-4A02-AA1E-779D93B98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BBEDA-4BE5-4839-B827-8A14B4C8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4B9-DDC0-4E58-82E3-7C78202F16A3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F43D0-BC15-4C04-B6E7-C3BCC5E3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F5D58-0D2A-4309-A5CB-92CBBFF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56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A86-E8F0-4355-BA51-80331B7A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164B2-B9CB-44DC-B0C2-17F06C92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F2228-37C6-4038-985B-13E4D0B0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4B9-DDC0-4E58-82E3-7C78202F16A3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7CD43-C8E0-4833-8DDA-44FFD0ED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6E57-01F0-4751-9270-572D7CB7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17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4EB0-2E78-4B5B-A359-4BBE6406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359D-E7BF-4F73-A1AB-4F467F7E0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80C6B-F626-490A-88B1-F14B6AFF2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F2361-DACF-4A77-9F31-DEFE503D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4B9-DDC0-4E58-82E3-7C78202F16A3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33BCC-2F2A-4D93-B20C-B0298050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F4FDA-7ECD-4B8B-80AA-6804CADA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06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49BA-1E20-4D41-8172-EAA644C1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A3CDE-73B8-4816-A024-48C94EC0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1B6FC-468A-436E-847F-FB72313DB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31B63-9057-4CB6-966A-5345658E4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00E82-FEA3-4642-9B90-405E43DF4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EDB8C-80D6-44B5-84D0-9787EED7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4B9-DDC0-4E58-82E3-7C78202F16A3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25864-3677-444E-9A7B-2CAB29E5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4610F1-2552-40D2-86F3-F11B7E14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63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86FB-2ADB-453F-BEAE-6A307A2A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5E806-7DC0-419C-A7FD-84EA4EBA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4B9-DDC0-4E58-82E3-7C78202F16A3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A8972-22F0-4FB1-88F8-15B368A1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95A9F-F61D-4C6E-B7CC-3F4FEFDB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F4CCC-35FC-4EB4-9EEC-102C5D67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4B9-DDC0-4E58-82E3-7C78202F16A3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24128-DA91-4821-B51B-322E2C44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32109-E7E0-4EF6-B614-B8EE09C4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04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E478-7582-4F62-ACDF-A3DF4A26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A4CC3-4835-4831-A209-B8CC4EC12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55CFB-A7B0-4189-BEBB-311749E3F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B72B0-2BAD-4926-8BB2-0B0885A4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4B9-DDC0-4E58-82E3-7C78202F16A3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46E4B-9DFA-4196-92EB-939E58B9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11F05-821A-416A-90C3-F272B6B6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58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22B0-E025-42AF-BAAD-5AFC3B45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B847D-67E8-4667-8943-D52787315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16B1B-CE47-4DDE-9E7C-7464E55F0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FBC3-6565-4F9E-A7F4-7D485A1C4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4B9-DDC0-4E58-82E3-7C78202F16A3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C7383-EFE3-4585-9EE5-A687AAD0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B47AA-807E-4480-96E9-B4EF5925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32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1EE43-9E90-426C-B6B7-07C0F3BE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D40B-9CE5-4ED0-A1B5-3BC5D6699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DB346-1858-47E8-9731-6E7F7AEF3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C4B9-DDC0-4E58-82E3-7C78202F16A3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700A6-E2AB-4D22-B27F-C7FC57F4F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24D68-2C81-41A1-B8FA-7F0033760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17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A1C371D-EEDF-451C-AE3F-C3B45C0F0703}"/>
              </a:ext>
            </a:extLst>
          </p:cNvPr>
          <p:cNvGrpSpPr/>
          <p:nvPr/>
        </p:nvGrpSpPr>
        <p:grpSpPr>
          <a:xfrm>
            <a:off x="3530850" y="1601131"/>
            <a:ext cx="4758614" cy="4609546"/>
            <a:chOff x="3530850" y="1601131"/>
            <a:chExt cx="4758614" cy="46095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179F04-1347-4E55-BB8C-D57B36DF41F0}"/>
                </a:ext>
              </a:extLst>
            </p:cNvPr>
            <p:cNvSpPr/>
            <p:nvPr/>
          </p:nvSpPr>
          <p:spPr>
            <a:xfrm>
              <a:off x="4345663" y="2507810"/>
              <a:ext cx="2888056" cy="2888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98CAE0-52C3-4F3C-AC31-7F19CE9E603F}"/>
                </a:ext>
              </a:extLst>
            </p:cNvPr>
            <p:cNvSpPr/>
            <p:nvPr/>
          </p:nvSpPr>
          <p:spPr>
            <a:xfrm>
              <a:off x="5681049" y="3843196"/>
              <a:ext cx="217283" cy="21728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A40E479-3579-497C-9C96-A75A8668F774}"/>
                </a:ext>
              </a:extLst>
            </p:cNvPr>
            <p:cNvCxnSpPr>
              <a:cxnSpLocks/>
            </p:cNvCxnSpPr>
            <p:nvPr/>
          </p:nvCxnSpPr>
          <p:spPr>
            <a:xfrm>
              <a:off x="5789690" y="3951837"/>
              <a:ext cx="22588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136BCEA-7E1D-4DB1-8697-7A4088DE4DB1}"/>
                </a:ext>
              </a:extLst>
            </p:cNvPr>
            <p:cNvCxnSpPr>
              <a:cxnSpLocks/>
            </p:cNvCxnSpPr>
            <p:nvPr/>
          </p:nvCxnSpPr>
          <p:spPr>
            <a:xfrm>
              <a:off x="3530850" y="3951837"/>
              <a:ext cx="22588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CE8671-4A11-4B2C-8F0D-640F62D1EE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57212" y="2822417"/>
              <a:ext cx="22588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DABF5C-5E7C-442C-B163-C87AA2A242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57212" y="5081257"/>
              <a:ext cx="22588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7287F7-1640-487B-A0C8-DE6DD657C0B5}"/>
                </a:ext>
              </a:extLst>
            </p:cNvPr>
            <p:cNvSpPr txBox="1"/>
            <p:nvPr/>
          </p:nvSpPr>
          <p:spPr>
            <a:xfrm>
              <a:off x="7992588" y="384319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7623C7-9F58-4CE7-B0DB-2D99FE1B1692}"/>
                </a:ext>
              </a:extLst>
            </p:cNvPr>
            <p:cNvSpPr txBox="1"/>
            <p:nvPr/>
          </p:nvSpPr>
          <p:spPr>
            <a:xfrm>
              <a:off x="5528603" y="1601131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46CE922-7E14-46B2-9FCD-58E1DB1E4016}"/>
                </a:ext>
              </a:extLst>
            </p:cNvPr>
            <p:cNvCxnSpPr>
              <a:cxnSpLocks/>
            </p:cNvCxnSpPr>
            <p:nvPr/>
          </p:nvCxnSpPr>
          <p:spPr>
            <a:xfrm>
              <a:off x="5784785" y="2822417"/>
              <a:ext cx="0" cy="1129420"/>
            </a:xfrm>
            <a:prstGeom prst="straightConnector1">
              <a:avLst/>
            </a:prstGeom>
            <a:ln w="57150">
              <a:gradFill flip="none" rotWithShape="1">
                <a:gsLst>
                  <a:gs pos="0">
                    <a:schemeClr val="accent4">
                      <a:lumMod val="0"/>
                      <a:lumOff val="100000"/>
                      <a:alpha val="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E43BCBA-9033-4F11-8157-A16D83BC83CA}"/>
                </a:ext>
              </a:extLst>
            </p:cNvPr>
            <p:cNvCxnSpPr>
              <a:cxnSpLocks/>
            </p:cNvCxnSpPr>
            <p:nvPr/>
          </p:nvCxnSpPr>
          <p:spPr>
            <a:xfrm>
              <a:off x="5476281" y="3146604"/>
              <a:ext cx="600469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40687C-5D32-47EE-934B-A3FBE0E10482}"/>
                </a:ext>
              </a:extLst>
            </p:cNvPr>
            <p:cNvSpPr txBox="1"/>
            <p:nvPr/>
          </p:nvSpPr>
          <p:spPr>
            <a:xfrm>
              <a:off x="6010441" y="296193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</a:t>
              </a:r>
              <a:r>
                <a:rPr lang="en-GB" baseline="-25000" dirty="0"/>
                <a:t>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6903C1D-6479-4539-A4A6-9FBB49AA8019}"/>
                </a:ext>
              </a:extLst>
            </p:cNvPr>
            <p:cNvCxnSpPr>
              <a:cxnSpLocks/>
            </p:cNvCxnSpPr>
            <p:nvPr/>
          </p:nvCxnSpPr>
          <p:spPr>
            <a:xfrm>
              <a:off x="5792808" y="3951837"/>
              <a:ext cx="0" cy="1129420"/>
            </a:xfrm>
            <a:prstGeom prst="straightConnector1">
              <a:avLst/>
            </a:prstGeom>
            <a:ln w="57150">
              <a:gradFill flip="none" rotWithShape="1">
                <a:gsLst>
                  <a:gs pos="0">
                    <a:schemeClr val="accent4">
                      <a:lumMod val="0"/>
                      <a:lumOff val="100000"/>
                      <a:alpha val="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DCF30C-F94E-4CAD-991B-91531FB49158}"/>
                </a:ext>
              </a:extLst>
            </p:cNvPr>
            <p:cNvSpPr txBox="1"/>
            <p:nvPr/>
          </p:nvSpPr>
          <p:spPr>
            <a:xfrm>
              <a:off x="4784131" y="3202461"/>
              <a:ext cx="9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Incident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79554B-59EE-4D7D-9587-B3B9444D82F9}"/>
                </a:ext>
              </a:extLst>
            </p:cNvPr>
            <p:cNvSpPr txBox="1"/>
            <p:nvPr/>
          </p:nvSpPr>
          <p:spPr>
            <a:xfrm>
              <a:off x="5776515" y="4206765"/>
              <a:ext cx="1067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Reflected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ABE90D8-3B09-433D-AB07-32EE7622D1E9}"/>
                </a:ext>
              </a:extLst>
            </p:cNvPr>
            <p:cNvSpPr/>
            <p:nvPr/>
          </p:nvSpPr>
          <p:spPr>
            <a:xfrm>
              <a:off x="5723239" y="3094329"/>
              <a:ext cx="118840" cy="1188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2525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179F04-1347-4E55-BB8C-D57B36DF41F0}"/>
              </a:ext>
            </a:extLst>
          </p:cNvPr>
          <p:cNvSpPr/>
          <p:nvPr/>
        </p:nvSpPr>
        <p:spPr>
          <a:xfrm>
            <a:off x="3734612" y="3951838"/>
            <a:ext cx="4149332" cy="54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98CAE0-52C3-4F3C-AC31-7F19CE9E603F}"/>
              </a:ext>
            </a:extLst>
          </p:cNvPr>
          <p:cNvSpPr/>
          <p:nvPr/>
        </p:nvSpPr>
        <p:spPr>
          <a:xfrm>
            <a:off x="5681049" y="3843196"/>
            <a:ext cx="217283" cy="2172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40E479-3579-497C-9C96-A75A8668F774}"/>
              </a:ext>
            </a:extLst>
          </p:cNvPr>
          <p:cNvCxnSpPr>
            <a:cxnSpLocks/>
          </p:cNvCxnSpPr>
          <p:nvPr/>
        </p:nvCxnSpPr>
        <p:spPr>
          <a:xfrm>
            <a:off x="5789690" y="3951837"/>
            <a:ext cx="225884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36BCEA-7E1D-4DB1-8697-7A4088DE4DB1}"/>
              </a:ext>
            </a:extLst>
          </p:cNvPr>
          <p:cNvCxnSpPr>
            <a:cxnSpLocks/>
          </p:cNvCxnSpPr>
          <p:nvPr/>
        </p:nvCxnSpPr>
        <p:spPr>
          <a:xfrm>
            <a:off x="3530850" y="3951837"/>
            <a:ext cx="225884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CE8671-4A11-4B2C-8F0D-640F62D1EEE6}"/>
              </a:ext>
            </a:extLst>
          </p:cNvPr>
          <p:cNvCxnSpPr>
            <a:cxnSpLocks/>
          </p:cNvCxnSpPr>
          <p:nvPr/>
        </p:nvCxnSpPr>
        <p:spPr>
          <a:xfrm rot="5400000">
            <a:off x="4657212" y="2822417"/>
            <a:ext cx="225884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ABF5C-5E7C-442C-B163-C87AA2A24251}"/>
              </a:ext>
            </a:extLst>
          </p:cNvPr>
          <p:cNvCxnSpPr>
            <a:cxnSpLocks/>
          </p:cNvCxnSpPr>
          <p:nvPr/>
        </p:nvCxnSpPr>
        <p:spPr>
          <a:xfrm rot="5400000">
            <a:off x="4657212" y="5081257"/>
            <a:ext cx="225884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7287F7-1640-487B-A0C8-DE6DD657C0B5}"/>
              </a:ext>
            </a:extLst>
          </p:cNvPr>
          <p:cNvSpPr txBox="1"/>
          <p:nvPr/>
        </p:nvSpPr>
        <p:spPr>
          <a:xfrm>
            <a:off x="7992588" y="38431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7623C7-9F58-4CE7-B0DB-2D99FE1B1692}"/>
              </a:ext>
            </a:extLst>
          </p:cNvPr>
          <p:cNvSpPr txBox="1"/>
          <p:nvPr/>
        </p:nvSpPr>
        <p:spPr>
          <a:xfrm>
            <a:off x="5528603" y="160113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6CE922-7E14-46B2-9FCD-58E1DB1E4016}"/>
              </a:ext>
            </a:extLst>
          </p:cNvPr>
          <p:cNvCxnSpPr>
            <a:cxnSpLocks/>
          </p:cNvCxnSpPr>
          <p:nvPr/>
        </p:nvCxnSpPr>
        <p:spPr>
          <a:xfrm>
            <a:off x="4514248" y="1886552"/>
            <a:ext cx="1270537" cy="2065285"/>
          </a:xfrm>
          <a:prstGeom prst="straightConnector1">
            <a:avLst/>
          </a:prstGeom>
          <a:ln w="57150">
            <a:gradFill flip="none" rotWithShape="1">
              <a:gsLst>
                <a:gs pos="0">
                  <a:schemeClr val="accent4">
                    <a:lumMod val="0"/>
                    <a:lumOff val="100000"/>
                    <a:alpha val="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86A326-461E-48D0-A235-4FA38545880A}"/>
              </a:ext>
            </a:extLst>
          </p:cNvPr>
          <p:cNvSpPr txBox="1"/>
          <p:nvPr/>
        </p:nvSpPr>
        <p:spPr>
          <a:xfrm>
            <a:off x="5528603" y="31924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ɵ</a:t>
            </a:r>
            <a:endParaRPr lang="en-GB" sz="1800" dirty="0">
              <a:latin typeface="MS Shell Dlg 2" panose="020B060403050404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D60F58-C774-496B-95B6-C8A0920FCBA8}"/>
              </a:ext>
            </a:extLst>
          </p:cNvPr>
          <p:cNvCxnSpPr/>
          <p:nvPr/>
        </p:nvCxnSpPr>
        <p:spPr>
          <a:xfrm flipV="1">
            <a:off x="4437245" y="1970463"/>
            <a:ext cx="462013" cy="3107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81B717-E567-45A7-BD6A-522845586BDE}"/>
              </a:ext>
            </a:extLst>
          </p:cNvPr>
          <p:cNvSpPr txBox="1"/>
          <p:nvPr/>
        </p:nvSpPr>
        <p:spPr>
          <a:xfrm>
            <a:off x="4841385" y="17340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GB" baseline="-25000" dirty="0"/>
              <a:t>p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6F5E1826-D017-4159-A912-3C2ABA57B311}"/>
              </a:ext>
            </a:extLst>
          </p:cNvPr>
          <p:cNvSpPr/>
          <p:nvPr/>
        </p:nvSpPr>
        <p:spPr>
          <a:xfrm rot="17544275">
            <a:off x="5355323" y="3161627"/>
            <a:ext cx="606389" cy="49360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BC1B4F-36A7-436F-9363-B26F153FD68B}"/>
              </a:ext>
            </a:extLst>
          </p:cNvPr>
          <p:cNvSpPr txBox="1"/>
          <p:nvPr/>
        </p:nvSpPr>
        <p:spPr>
          <a:xfrm>
            <a:off x="4081112" y="2781701"/>
            <a:ext cx="9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Incident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D208C1-6BA0-4D8B-8057-A6AC774594BE}"/>
              </a:ext>
            </a:extLst>
          </p:cNvPr>
          <p:cNvCxnSpPr>
            <a:cxnSpLocks/>
          </p:cNvCxnSpPr>
          <p:nvPr/>
        </p:nvCxnSpPr>
        <p:spPr>
          <a:xfrm rot="14700000">
            <a:off x="5864633" y="1886551"/>
            <a:ext cx="1270537" cy="2065285"/>
          </a:xfrm>
          <a:prstGeom prst="straightConnector1">
            <a:avLst/>
          </a:prstGeom>
          <a:ln w="57150">
            <a:gradFill flip="none" rotWithShape="1">
              <a:gsLst>
                <a:gs pos="0">
                  <a:schemeClr val="accent4">
                    <a:lumMod val="0"/>
                    <a:lumOff val="100000"/>
                    <a:alpha val="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7EEF58-5A6E-46F1-B413-19F0E3A2B812}"/>
              </a:ext>
            </a:extLst>
          </p:cNvPr>
          <p:cNvSpPr txBox="1"/>
          <p:nvPr/>
        </p:nvSpPr>
        <p:spPr>
          <a:xfrm>
            <a:off x="6692776" y="2734527"/>
            <a:ext cx="106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Reflected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7A3F70-9803-4D3E-AA2D-E413368730D7}"/>
              </a:ext>
            </a:extLst>
          </p:cNvPr>
          <p:cNvSpPr/>
          <p:nvPr/>
        </p:nvSpPr>
        <p:spPr>
          <a:xfrm>
            <a:off x="4616330" y="2064427"/>
            <a:ext cx="118840" cy="118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9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3436EE50-DF99-40C8-A8F8-A40869C1E63E}"/>
              </a:ext>
            </a:extLst>
          </p:cNvPr>
          <p:cNvGrpSpPr/>
          <p:nvPr/>
        </p:nvGrpSpPr>
        <p:grpSpPr>
          <a:xfrm>
            <a:off x="1288164" y="892063"/>
            <a:ext cx="10206053" cy="4798850"/>
            <a:chOff x="1288164" y="892063"/>
            <a:chExt cx="10206053" cy="479885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C3727DF-FACF-44A4-8C1E-4B89D7C0ACCA}"/>
                </a:ext>
              </a:extLst>
            </p:cNvPr>
            <p:cNvSpPr/>
            <p:nvPr/>
          </p:nvSpPr>
          <p:spPr>
            <a:xfrm>
              <a:off x="1491926" y="3987988"/>
              <a:ext cx="4149332" cy="170292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179F04-1347-4E55-BB8C-D57B36DF41F0}"/>
                </a:ext>
              </a:extLst>
            </p:cNvPr>
            <p:cNvSpPr/>
            <p:nvPr/>
          </p:nvSpPr>
          <p:spPr>
            <a:xfrm>
              <a:off x="1491926" y="3432073"/>
              <a:ext cx="4149332" cy="543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98CAE0-52C3-4F3C-AC31-7F19CE9E603F}"/>
                </a:ext>
              </a:extLst>
            </p:cNvPr>
            <p:cNvSpPr/>
            <p:nvPr/>
          </p:nvSpPr>
          <p:spPr>
            <a:xfrm>
              <a:off x="3438363" y="3323431"/>
              <a:ext cx="217283" cy="21728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A40E479-3579-497C-9C96-A75A8668F774}"/>
                </a:ext>
              </a:extLst>
            </p:cNvPr>
            <p:cNvCxnSpPr>
              <a:cxnSpLocks/>
            </p:cNvCxnSpPr>
            <p:nvPr/>
          </p:nvCxnSpPr>
          <p:spPr>
            <a:xfrm>
              <a:off x="3547004" y="3432072"/>
              <a:ext cx="22588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136BCEA-7E1D-4DB1-8697-7A4088DE4DB1}"/>
                </a:ext>
              </a:extLst>
            </p:cNvPr>
            <p:cNvCxnSpPr>
              <a:cxnSpLocks/>
            </p:cNvCxnSpPr>
            <p:nvPr/>
          </p:nvCxnSpPr>
          <p:spPr>
            <a:xfrm>
              <a:off x="1288164" y="3432072"/>
              <a:ext cx="22588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CE8671-4A11-4B2C-8F0D-640F62D1EE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14526" y="2302652"/>
              <a:ext cx="22588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DABF5C-5E7C-442C-B163-C87AA2A242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14526" y="4561492"/>
              <a:ext cx="22588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7287F7-1640-487B-A0C8-DE6DD657C0B5}"/>
                </a:ext>
              </a:extLst>
            </p:cNvPr>
            <p:cNvSpPr txBox="1"/>
            <p:nvPr/>
          </p:nvSpPr>
          <p:spPr>
            <a:xfrm>
              <a:off x="5749902" y="3323431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7623C7-9F58-4CE7-B0DB-2D99FE1B1692}"/>
                </a:ext>
              </a:extLst>
            </p:cNvPr>
            <p:cNvSpPr txBox="1"/>
            <p:nvPr/>
          </p:nvSpPr>
          <p:spPr>
            <a:xfrm>
              <a:off x="3285917" y="108136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Z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46CE922-7E14-46B2-9FCD-58E1DB1E4016}"/>
                </a:ext>
              </a:extLst>
            </p:cNvPr>
            <p:cNvCxnSpPr>
              <a:cxnSpLocks/>
            </p:cNvCxnSpPr>
            <p:nvPr/>
          </p:nvCxnSpPr>
          <p:spPr>
            <a:xfrm>
              <a:off x="2271562" y="1366787"/>
              <a:ext cx="1270537" cy="2065285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86A326-461E-48D0-A235-4FA38545880A}"/>
                </a:ext>
              </a:extLst>
            </p:cNvPr>
            <p:cNvSpPr txBox="1"/>
            <p:nvPr/>
          </p:nvSpPr>
          <p:spPr>
            <a:xfrm>
              <a:off x="3285917" y="267265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dirty="0"/>
                <a:t>ɵ</a:t>
              </a:r>
              <a:endParaRPr lang="en-GB" sz="1800" dirty="0">
                <a:latin typeface="MS Shell Dlg 2" panose="020B060403050404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7D60F58-C774-496B-95B6-C8A0920FCBA8}"/>
                </a:ext>
              </a:extLst>
            </p:cNvPr>
            <p:cNvCxnSpPr/>
            <p:nvPr/>
          </p:nvCxnSpPr>
          <p:spPr>
            <a:xfrm flipV="1">
              <a:off x="2194559" y="1450698"/>
              <a:ext cx="462013" cy="31072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81B717-E567-45A7-BD6A-522845586BDE}"/>
                </a:ext>
              </a:extLst>
            </p:cNvPr>
            <p:cNvSpPr txBox="1"/>
            <p:nvPr/>
          </p:nvSpPr>
          <p:spPr>
            <a:xfrm>
              <a:off x="2598699" y="12143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</a:t>
              </a:r>
              <a:r>
                <a:rPr lang="en-GB" baseline="-25000" dirty="0"/>
                <a:t>p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6F5E1826-D017-4159-A912-3C2ABA57B311}"/>
                </a:ext>
              </a:extLst>
            </p:cNvPr>
            <p:cNvSpPr/>
            <p:nvPr/>
          </p:nvSpPr>
          <p:spPr>
            <a:xfrm rot="17544275">
              <a:off x="3112637" y="2641862"/>
              <a:ext cx="606389" cy="49360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4BC1B4F-36A7-436F-9363-B26F153FD68B}"/>
                </a:ext>
              </a:extLst>
            </p:cNvPr>
            <p:cNvSpPr txBox="1"/>
            <p:nvPr/>
          </p:nvSpPr>
          <p:spPr>
            <a:xfrm>
              <a:off x="1838426" y="2261936"/>
              <a:ext cx="9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Incident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2D208C1-6BA0-4D8B-8057-A6AC774594BE}"/>
                </a:ext>
              </a:extLst>
            </p:cNvPr>
            <p:cNvCxnSpPr>
              <a:cxnSpLocks/>
            </p:cNvCxnSpPr>
            <p:nvPr/>
          </p:nvCxnSpPr>
          <p:spPr>
            <a:xfrm rot="14700000">
              <a:off x="3621947" y="1366786"/>
              <a:ext cx="1270537" cy="2065285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7EEF58-5A6E-46F1-B413-19F0E3A2B812}"/>
                </a:ext>
              </a:extLst>
            </p:cNvPr>
            <p:cNvSpPr txBox="1"/>
            <p:nvPr/>
          </p:nvSpPr>
          <p:spPr>
            <a:xfrm>
              <a:off x="4450090" y="2214762"/>
              <a:ext cx="1067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Reflected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E7A3F70-9803-4D3E-AA2D-E413368730D7}"/>
                </a:ext>
              </a:extLst>
            </p:cNvPr>
            <p:cNvSpPr/>
            <p:nvPr/>
          </p:nvSpPr>
          <p:spPr>
            <a:xfrm>
              <a:off x="2373644" y="1544662"/>
              <a:ext cx="118840" cy="1188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6F8841-9865-4B93-AE12-ED7181A0E62C}"/>
                </a:ext>
              </a:extLst>
            </p:cNvPr>
            <p:cNvSpPr/>
            <p:nvPr/>
          </p:nvSpPr>
          <p:spPr>
            <a:xfrm rot="16200000">
              <a:off x="7693278" y="1988044"/>
              <a:ext cx="2888056" cy="2888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43A9BB9-FD56-4F44-A2F9-6A0D2C0C32C3}"/>
                </a:ext>
              </a:extLst>
            </p:cNvPr>
            <p:cNvSpPr/>
            <p:nvPr/>
          </p:nvSpPr>
          <p:spPr>
            <a:xfrm rot="16200000">
              <a:off x="9028664" y="3323431"/>
              <a:ext cx="217283" cy="21728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D12897-27C2-4ABE-9E67-8BD6E473438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007885" y="2302653"/>
              <a:ext cx="22588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E01D6D-F230-42ED-8419-1933B55E286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007885" y="4561493"/>
              <a:ext cx="22588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0C7BF87-0792-4CD9-BE5D-EE0A9D73E0F6}"/>
                </a:ext>
              </a:extLst>
            </p:cNvPr>
            <p:cNvCxnSpPr>
              <a:cxnSpLocks/>
            </p:cNvCxnSpPr>
            <p:nvPr/>
          </p:nvCxnSpPr>
          <p:spPr>
            <a:xfrm>
              <a:off x="6878465" y="3435131"/>
              <a:ext cx="22588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A66738E-C5EE-45A3-B513-3D91D2C70244}"/>
                </a:ext>
              </a:extLst>
            </p:cNvPr>
            <p:cNvCxnSpPr>
              <a:cxnSpLocks/>
            </p:cNvCxnSpPr>
            <p:nvPr/>
          </p:nvCxnSpPr>
          <p:spPr>
            <a:xfrm>
              <a:off x="9137305" y="3435131"/>
              <a:ext cx="22588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A89120-FEDC-412D-8EA8-5CD0AD4CD49E}"/>
                </a:ext>
              </a:extLst>
            </p:cNvPr>
            <p:cNvSpPr txBox="1"/>
            <p:nvPr/>
          </p:nvSpPr>
          <p:spPr>
            <a:xfrm>
              <a:off x="9060884" y="89206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A3DFF85-84DE-4103-AA67-57F16911F669}"/>
                </a:ext>
              </a:extLst>
            </p:cNvPr>
            <p:cNvSpPr txBox="1"/>
            <p:nvPr/>
          </p:nvSpPr>
          <p:spPr>
            <a:xfrm>
              <a:off x="11189325" y="339014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33D44CA-330F-4001-BAB6-DD6992D4F9E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572595" y="2872268"/>
              <a:ext cx="0" cy="11294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0B5CFAB-9044-4461-85EE-58E0C70F8A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031838" y="3445247"/>
              <a:ext cx="600469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34BB06-7B10-4118-8C66-C1711D43382B}"/>
                </a:ext>
              </a:extLst>
            </p:cNvPr>
            <p:cNvSpPr txBox="1"/>
            <p:nvPr/>
          </p:nvSpPr>
          <p:spPr>
            <a:xfrm>
              <a:off x="8153177" y="2847761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</a:t>
              </a:r>
              <a:r>
                <a:rPr lang="en-GB" baseline="-25000" dirty="0"/>
                <a:t>s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214E501-EF22-4F62-A132-27679DB543F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702015" y="2864245"/>
              <a:ext cx="0" cy="11294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215888-0BD2-4FB5-8893-A024BBEAAD4A}"/>
                </a:ext>
              </a:extLst>
            </p:cNvPr>
            <p:cNvSpPr txBox="1"/>
            <p:nvPr/>
          </p:nvSpPr>
          <p:spPr>
            <a:xfrm>
              <a:off x="8098202" y="3778573"/>
              <a:ext cx="9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Incident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09D9DDF-63C0-449E-B377-9050E3F248B5}"/>
                </a:ext>
              </a:extLst>
            </p:cNvPr>
            <p:cNvSpPr txBox="1"/>
            <p:nvPr/>
          </p:nvSpPr>
          <p:spPr>
            <a:xfrm>
              <a:off x="9421503" y="2990724"/>
              <a:ext cx="1067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Reflected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3648407-BF7D-4E0E-AB85-1ED392850C66}"/>
                </a:ext>
              </a:extLst>
            </p:cNvPr>
            <p:cNvSpPr/>
            <p:nvPr/>
          </p:nvSpPr>
          <p:spPr>
            <a:xfrm rot="16200000">
              <a:off x="8279797" y="3379684"/>
              <a:ext cx="118840" cy="1188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5EBAAC1-4256-4BC4-A161-89BD97FB1119}"/>
                </a:ext>
              </a:extLst>
            </p:cNvPr>
            <p:cNvSpPr txBox="1"/>
            <p:nvPr/>
          </p:nvSpPr>
          <p:spPr>
            <a:xfrm>
              <a:off x="1803734" y="4561492"/>
              <a:ext cx="1070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Substrate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65E86B7-32E2-46E7-91D3-E26A7135B60C}"/>
                </a:ext>
              </a:extLst>
            </p:cNvPr>
            <p:cNvSpPr txBox="1"/>
            <p:nvPr/>
          </p:nvSpPr>
          <p:spPr>
            <a:xfrm>
              <a:off x="1901316" y="3598523"/>
              <a:ext cx="837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Crystal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97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064D958-50B0-E1EB-36EC-5ECC266439CD}"/>
              </a:ext>
            </a:extLst>
          </p:cNvPr>
          <p:cNvSpPr/>
          <p:nvPr/>
        </p:nvSpPr>
        <p:spPr>
          <a:xfrm>
            <a:off x="7184209" y="1553889"/>
            <a:ext cx="2627113" cy="408165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BE91DA-5A98-FE13-B14A-2325C773592B}"/>
              </a:ext>
            </a:extLst>
          </p:cNvPr>
          <p:cNvSpPr/>
          <p:nvPr/>
        </p:nvSpPr>
        <p:spPr>
          <a:xfrm>
            <a:off x="2074463" y="1542197"/>
            <a:ext cx="2627113" cy="40816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267F43-3115-16CD-FE3F-48843AFC93EB}"/>
              </a:ext>
            </a:extLst>
          </p:cNvPr>
          <p:cNvSpPr/>
          <p:nvPr/>
        </p:nvSpPr>
        <p:spPr>
          <a:xfrm>
            <a:off x="4717417" y="1542197"/>
            <a:ext cx="2460170" cy="40816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932656-EE33-2790-472C-2248AA5EA454}"/>
              </a:ext>
            </a:extLst>
          </p:cNvPr>
          <p:cNvCxnSpPr>
            <a:cxnSpLocks/>
          </p:cNvCxnSpPr>
          <p:nvPr/>
        </p:nvCxnSpPr>
        <p:spPr>
          <a:xfrm flipH="1">
            <a:off x="4717417" y="1553889"/>
            <a:ext cx="6622" cy="4069966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143595-44BD-B3F9-1C19-16326A3E2B1B}"/>
              </a:ext>
            </a:extLst>
          </p:cNvPr>
          <p:cNvCxnSpPr>
            <a:cxnSpLocks/>
          </p:cNvCxnSpPr>
          <p:nvPr/>
        </p:nvCxnSpPr>
        <p:spPr>
          <a:xfrm flipH="1">
            <a:off x="7177589" y="1542197"/>
            <a:ext cx="6620" cy="4081657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1BD05F-98F4-4D7D-6032-352A365C9927}"/>
              </a:ext>
            </a:extLst>
          </p:cNvPr>
          <p:cNvCxnSpPr/>
          <p:nvPr/>
        </p:nvCxnSpPr>
        <p:spPr>
          <a:xfrm flipH="1">
            <a:off x="3002510" y="4421875"/>
            <a:ext cx="171490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A0EE32-BD76-F9BC-3925-131B4DAAE696}"/>
              </a:ext>
            </a:extLst>
          </p:cNvPr>
          <p:cNvCxnSpPr/>
          <p:nvPr/>
        </p:nvCxnSpPr>
        <p:spPr>
          <a:xfrm flipV="1">
            <a:off x="3002510" y="4421875"/>
            <a:ext cx="1687611" cy="1173707"/>
          </a:xfrm>
          <a:prstGeom prst="straightConnector1">
            <a:avLst/>
          </a:prstGeom>
          <a:ln w="2222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BD751B-AB18-5796-7F4F-FC68CDEDC6CB}"/>
              </a:ext>
            </a:extLst>
          </p:cNvPr>
          <p:cNvCxnSpPr>
            <a:cxnSpLocks/>
          </p:cNvCxnSpPr>
          <p:nvPr/>
        </p:nvCxnSpPr>
        <p:spPr>
          <a:xfrm flipH="1" flipV="1">
            <a:off x="3000239" y="3264091"/>
            <a:ext cx="1685580" cy="1173706"/>
          </a:xfrm>
          <a:prstGeom prst="straightConnector1">
            <a:avLst/>
          </a:prstGeom>
          <a:ln w="22225">
            <a:solidFill>
              <a:srgbClr val="00B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BA1EEA-D810-280C-A684-92004F3B2235}"/>
              </a:ext>
            </a:extLst>
          </p:cNvPr>
          <p:cNvSpPr txBox="1"/>
          <p:nvPr/>
        </p:nvSpPr>
        <p:spPr>
          <a:xfrm>
            <a:off x="3526797" y="523885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154C4D-27A4-F630-F555-9FC377ABF2E7}"/>
              </a:ext>
            </a:extLst>
          </p:cNvPr>
          <p:cNvSpPr txBox="1"/>
          <p:nvPr/>
        </p:nvSpPr>
        <p:spPr>
          <a:xfrm>
            <a:off x="7455394" y="2691121"/>
            <a:ext cx="18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Transmittance (T)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E1E339-0CE3-E182-7659-EE3D71504947}"/>
                  </a:ext>
                </a:extLst>
              </p:cNvPr>
              <p:cNvSpPr txBox="1"/>
              <p:nvPr/>
            </p:nvSpPr>
            <p:spPr>
              <a:xfrm>
                <a:off x="3948384" y="4486069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E1E339-0CE3-E182-7659-EE3D71504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384" y="4486069"/>
                <a:ext cx="189475" cy="276999"/>
              </a:xfrm>
              <a:prstGeom prst="rect">
                <a:avLst/>
              </a:prstGeom>
              <a:blipFill>
                <a:blip r:embed="rId2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BBB8893-74D3-310C-1A6E-055E4B746060}"/>
              </a:ext>
            </a:extLst>
          </p:cNvPr>
          <p:cNvSpPr txBox="1"/>
          <p:nvPr/>
        </p:nvSpPr>
        <p:spPr>
          <a:xfrm>
            <a:off x="3000239" y="1144682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Superstrate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225569-2FC8-3E0D-302C-446B74416D96}"/>
              </a:ext>
            </a:extLst>
          </p:cNvPr>
          <p:cNvSpPr txBox="1"/>
          <p:nvPr/>
        </p:nvSpPr>
        <p:spPr>
          <a:xfrm>
            <a:off x="7666302" y="1144682"/>
            <a:ext cx="107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Substrate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C8D42F-695F-AD6B-78E7-DE1B6427529C}"/>
              </a:ext>
            </a:extLst>
          </p:cNvPr>
          <p:cNvSpPr txBox="1"/>
          <p:nvPr/>
        </p:nvSpPr>
        <p:spPr>
          <a:xfrm>
            <a:off x="5408212" y="114468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Dielectric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CB6619-BF28-2717-AF12-FF0800DFE0D3}"/>
              </a:ext>
            </a:extLst>
          </p:cNvPr>
          <p:cNvCxnSpPr>
            <a:cxnSpLocks/>
          </p:cNvCxnSpPr>
          <p:nvPr/>
        </p:nvCxnSpPr>
        <p:spPr>
          <a:xfrm flipV="1">
            <a:off x="4708361" y="3850944"/>
            <a:ext cx="2475848" cy="568746"/>
          </a:xfrm>
          <a:prstGeom prst="straightConnector1">
            <a:avLst/>
          </a:prstGeom>
          <a:ln w="2222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729513-B619-3451-B1A1-AC227B8868F4}"/>
              </a:ext>
            </a:extLst>
          </p:cNvPr>
          <p:cNvCxnSpPr>
            <a:cxnSpLocks/>
          </p:cNvCxnSpPr>
          <p:nvPr/>
        </p:nvCxnSpPr>
        <p:spPr>
          <a:xfrm flipH="1" flipV="1">
            <a:off x="4708361" y="3264091"/>
            <a:ext cx="2496522" cy="573205"/>
          </a:xfrm>
          <a:prstGeom prst="straightConnector1">
            <a:avLst/>
          </a:prstGeom>
          <a:ln w="2222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00506A-32DF-54D9-1B60-FF98B7F270FA}"/>
              </a:ext>
            </a:extLst>
          </p:cNvPr>
          <p:cNvCxnSpPr/>
          <p:nvPr/>
        </p:nvCxnSpPr>
        <p:spPr>
          <a:xfrm flipH="1">
            <a:off x="5489976" y="3850944"/>
            <a:ext cx="171490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56B055-8EB1-7DA0-B9DA-BECC2522AFD3}"/>
              </a:ext>
            </a:extLst>
          </p:cNvPr>
          <p:cNvCxnSpPr>
            <a:cxnSpLocks/>
          </p:cNvCxnSpPr>
          <p:nvPr/>
        </p:nvCxnSpPr>
        <p:spPr>
          <a:xfrm flipV="1">
            <a:off x="7204883" y="3061324"/>
            <a:ext cx="1993710" cy="789620"/>
          </a:xfrm>
          <a:prstGeom prst="straightConnector1">
            <a:avLst/>
          </a:prstGeom>
          <a:ln w="22225"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2C52C11-E71D-F1C3-A68C-E1C8EC798598}"/>
              </a:ext>
            </a:extLst>
          </p:cNvPr>
          <p:cNvCxnSpPr>
            <a:cxnSpLocks/>
          </p:cNvCxnSpPr>
          <p:nvPr/>
        </p:nvCxnSpPr>
        <p:spPr>
          <a:xfrm flipV="1">
            <a:off x="4753832" y="2691121"/>
            <a:ext cx="2469226" cy="559322"/>
          </a:xfrm>
          <a:prstGeom prst="straightConnector1">
            <a:avLst/>
          </a:prstGeom>
          <a:ln w="2222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5D6C03E-FB57-6A55-F36E-701A2E3CC8E2}"/>
              </a:ext>
            </a:extLst>
          </p:cNvPr>
          <p:cNvCxnSpPr>
            <a:cxnSpLocks/>
          </p:cNvCxnSpPr>
          <p:nvPr/>
        </p:nvCxnSpPr>
        <p:spPr>
          <a:xfrm flipV="1">
            <a:off x="7204883" y="1903774"/>
            <a:ext cx="1993710" cy="789620"/>
          </a:xfrm>
          <a:prstGeom prst="straightConnector1">
            <a:avLst/>
          </a:prstGeom>
          <a:ln w="22225"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072D22-9A0A-D31A-78CC-CC8184FFE37B}"/>
              </a:ext>
            </a:extLst>
          </p:cNvPr>
          <p:cNvCxnSpPr>
            <a:cxnSpLocks/>
          </p:cNvCxnSpPr>
          <p:nvPr/>
        </p:nvCxnSpPr>
        <p:spPr>
          <a:xfrm flipH="1" flipV="1">
            <a:off x="3016159" y="2106301"/>
            <a:ext cx="1685580" cy="1173706"/>
          </a:xfrm>
          <a:prstGeom prst="straightConnector1">
            <a:avLst/>
          </a:prstGeom>
          <a:ln w="22225">
            <a:solidFill>
              <a:srgbClr val="00B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BC26D5A-72FD-BFB5-316F-FFA1B0FB4A37}"/>
              </a:ext>
            </a:extLst>
          </p:cNvPr>
          <p:cNvSpPr txBox="1"/>
          <p:nvPr/>
        </p:nvSpPr>
        <p:spPr>
          <a:xfrm>
            <a:off x="3152636" y="3060453"/>
            <a:ext cx="159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Reflectance (R)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5F4A-DAD1-D318-2AC6-8DB2E1EA82B6}"/>
              </a:ext>
            </a:extLst>
          </p:cNvPr>
          <p:cNvSpPr txBox="1"/>
          <p:nvPr/>
        </p:nvSpPr>
        <p:spPr>
          <a:xfrm>
            <a:off x="5408212" y="3036834"/>
            <a:ext cx="169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Absorbtance</a:t>
            </a:r>
            <a:r>
              <a:rPr lang="en-GB" dirty="0">
                <a:solidFill>
                  <a:srgbClr val="FF0000"/>
                </a:solidFill>
              </a:rPr>
              <a:t> (A)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534C0F-E537-8F83-A281-D0E33CA61773}"/>
              </a:ext>
            </a:extLst>
          </p:cNvPr>
          <p:cNvCxnSpPr/>
          <p:nvPr/>
        </p:nvCxnSpPr>
        <p:spPr>
          <a:xfrm>
            <a:off x="2074463" y="5595582"/>
            <a:ext cx="7876361" cy="399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0B5A56-E690-AD93-BA58-C17A732317A7}"/>
              </a:ext>
            </a:extLst>
          </p:cNvPr>
          <p:cNvCxnSpPr>
            <a:cxnSpLocks/>
          </p:cNvCxnSpPr>
          <p:nvPr/>
        </p:nvCxnSpPr>
        <p:spPr>
          <a:xfrm flipV="1">
            <a:off x="2119319" y="1514014"/>
            <a:ext cx="0" cy="40941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4576C7-EC40-5BEF-D687-BE2D23CC5A2F}"/>
              </a:ext>
            </a:extLst>
          </p:cNvPr>
          <p:cNvSpPr txBox="1"/>
          <p:nvPr/>
        </p:nvSpPr>
        <p:spPr>
          <a:xfrm>
            <a:off x="9260731" y="5608190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963316-87EA-D2E1-54DE-1BF9728A2F4F}"/>
              </a:ext>
            </a:extLst>
          </p:cNvPr>
          <p:cNvSpPr txBox="1"/>
          <p:nvPr/>
        </p:nvSpPr>
        <p:spPr>
          <a:xfrm>
            <a:off x="1690652" y="1887238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0392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1D50B3AA-7ED8-E120-77C2-838ABCD76D8C}"/>
              </a:ext>
            </a:extLst>
          </p:cNvPr>
          <p:cNvSpPr/>
          <p:nvPr/>
        </p:nvSpPr>
        <p:spPr>
          <a:xfrm>
            <a:off x="9894050" y="22881"/>
            <a:ext cx="2259562" cy="6669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85D7D2E-8C49-3773-5CA9-FEF5970BAF82}"/>
              </a:ext>
            </a:extLst>
          </p:cNvPr>
          <p:cNvSpPr/>
          <p:nvPr/>
        </p:nvSpPr>
        <p:spPr>
          <a:xfrm>
            <a:off x="2077871" y="31036"/>
            <a:ext cx="7816179" cy="66697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0EF3FE8-5CEF-AA67-6E10-E3DF48671609}"/>
              </a:ext>
            </a:extLst>
          </p:cNvPr>
          <p:cNvSpPr/>
          <p:nvPr/>
        </p:nvSpPr>
        <p:spPr>
          <a:xfrm>
            <a:off x="-58812" y="22882"/>
            <a:ext cx="2129658" cy="66697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E31A86-FF4C-FB3B-F7F9-1BE9FD473187}"/>
              </a:ext>
            </a:extLst>
          </p:cNvPr>
          <p:cNvCxnSpPr>
            <a:cxnSpLocks/>
          </p:cNvCxnSpPr>
          <p:nvPr/>
        </p:nvCxnSpPr>
        <p:spPr>
          <a:xfrm flipH="1">
            <a:off x="2070847" y="0"/>
            <a:ext cx="7024" cy="666974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D7F144-C7A8-1F9C-13EE-6C0BFDACE58B}"/>
              </a:ext>
            </a:extLst>
          </p:cNvPr>
          <p:cNvCxnSpPr>
            <a:cxnSpLocks/>
          </p:cNvCxnSpPr>
          <p:nvPr/>
        </p:nvCxnSpPr>
        <p:spPr>
          <a:xfrm flipH="1">
            <a:off x="1154545" y="3429000"/>
            <a:ext cx="1080654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B3354-18F4-55E1-ECB2-1B34590A86D3}"/>
              </a:ext>
            </a:extLst>
          </p:cNvPr>
          <p:cNvSpPr txBox="1"/>
          <p:nvPr/>
        </p:nvSpPr>
        <p:spPr>
          <a:xfrm>
            <a:off x="2070847" y="23308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DF2681-BA7D-1C14-54DA-186B2A9D0A07}"/>
              </a:ext>
            </a:extLst>
          </p:cNvPr>
          <p:cNvSpPr txBox="1"/>
          <p:nvPr/>
        </p:nvSpPr>
        <p:spPr>
          <a:xfrm>
            <a:off x="11702475" y="3451411"/>
            <a:ext cx="258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Z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E0AC6C-C926-CA13-BAC7-0CD0BD7F0015}"/>
              </a:ext>
            </a:extLst>
          </p:cNvPr>
          <p:cNvGrpSpPr/>
          <p:nvPr/>
        </p:nvGrpSpPr>
        <p:grpSpPr>
          <a:xfrm rot="17643515">
            <a:off x="-357231" y="5026459"/>
            <a:ext cx="3449781" cy="0"/>
            <a:chOff x="5273964" y="4692073"/>
            <a:chExt cx="3449781" cy="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5AAC02-A75F-F8C3-CD6E-883B10174F64}"/>
                </a:ext>
              </a:extLst>
            </p:cNvPr>
            <p:cNvCxnSpPr/>
            <p:nvPr/>
          </p:nvCxnSpPr>
          <p:spPr>
            <a:xfrm>
              <a:off x="5273964" y="4692073"/>
              <a:ext cx="1764145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D7789A1-90D2-4C74-0971-F03AAE4A122D}"/>
                </a:ext>
              </a:extLst>
            </p:cNvPr>
            <p:cNvCxnSpPr/>
            <p:nvPr/>
          </p:nvCxnSpPr>
          <p:spPr>
            <a:xfrm>
              <a:off x="6959600" y="4692073"/>
              <a:ext cx="1764145" cy="0"/>
            </a:xfrm>
            <a:prstGeom prst="straightConnector1">
              <a:avLst/>
            </a:prstGeom>
            <a:ln w="476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72E67E-4B4C-8125-7F7E-5A6880CCDB58}"/>
              </a:ext>
            </a:extLst>
          </p:cNvPr>
          <p:cNvGrpSpPr/>
          <p:nvPr/>
        </p:nvGrpSpPr>
        <p:grpSpPr>
          <a:xfrm rot="14737700">
            <a:off x="-360170" y="1855070"/>
            <a:ext cx="3449781" cy="0"/>
            <a:chOff x="5273964" y="4692073"/>
            <a:chExt cx="3449781" cy="0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0E9312A-D926-215E-26C1-E7AD9E9B8C46}"/>
                </a:ext>
              </a:extLst>
            </p:cNvPr>
            <p:cNvCxnSpPr/>
            <p:nvPr/>
          </p:nvCxnSpPr>
          <p:spPr>
            <a:xfrm>
              <a:off x="5273964" y="4692073"/>
              <a:ext cx="1764145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5CC7A0E-A0A2-BD9A-DD21-27E1C94D57D4}"/>
                </a:ext>
              </a:extLst>
            </p:cNvPr>
            <p:cNvCxnSpPr/>
            <p:nvPr/>
          </p:nvCxnSpPr>
          <p:spPr>
            <a:xfrm>
              <a:off x="6959600" y="4692073"/>
              <a:ext cx="1764145" cy="0"/>
            </a:xfrm>
            <a:prstGeom prst="straightConnector1">
              <a:avLst/>
            </a:prstGeom>
            <a:ln w="476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A509DB2-CDEE-53BA-9BB5-DACCF3D2C39E}"/>
              </a:ext>
            </a:extLst>
          </p:cNvPr>
          <p:cNvSpPr txBox="1"/>
          <p:nvPr/>
        </p:nvSpPr>
        <p:spPr>
          <a:xfrm rot="17645088">
            <a:off x="590733" y="5862350"/>
            <a:ext cx="1015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Incident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AE5EBC-B37A-CF35-B2FB-156EB38C2C8D}"/>
              </a:ext>
            </a:extLst>
          </p:cNvPr>
          <p:cNvSpPr txBox="1"/>
          <p:nvPr/>
        </p:nvSpPr>
        <p:spPr>
          <a:xfrm rot="3901637">
            <a:off x="661804" y="989293"/>
            <a:ext cx="1251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Reflected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9EAD7E-688C-4E6E-E315-33285CC58009}"/>
              </a:ext>
            </a:extLst>
          </p:cNvPr>
          <p:cNvCxnSpPr>
            <a:cxnSpLocks/>
          </p:cNvCxnSpPr>
          <p:nvPr/>
        </p:nvCxnSpPr>
        <p:spPr>
          <a:xfrm>
            <a:off x="3156119" y="31036"/>
            <a:ext cx="0" cy="6634084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8B4FA56-F20E-DE47-A4E5-F5A0DAF5912C}"/>
              </a:ext>
            </a:extLst>
          </p:cNvPr>
          <p:cNvCxnSpPr>
            <a:cxnSpLocks/>
          </p:cNvCxnSpPr>
          <p:nvPr/>
        </p:nvCxnSpPr>
        <p:spPr>
          <a:xfrm>
            <a:off x="4269111" y="31036"/>
            <a:ext cx="0" cy="666378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D6FE18-6D56-D177-F067-ADBD61B41D3D}"/>
              </a:ext>
            </a:extLst>
          </p:cNvPr>
          <p:cNvCxnSpPr>
            <a:cxnSpLocks/>
          </p:cNvCxnSpPr>
          <p:nvPr/>
        </p:nvCxnSpPr>
        <p:spPr>
          <a:xfrm>
            <a:off x="4994163" y="31036"/>
            <a:ext cx="0" cy="6634084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18B095-D0AC-31F6-57B4-1BCEEDD126D0}"/>
              </a:ext>
            </a:extLst>
          </p:cNvPr>
          <p:cNvCxnSpPr>
            <a:cxnSpLocks/>
          </p:cNvCxnSpPr>
          <p:nvPr/>
        </p:nvCxnSpPr>
        <p:spPr>
          <a:xfrm flipH="1">
            <a:off x="6088671" y="31036"/>
            <a:ext cx="7329" cy="666378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3824F2-F061-21A7-FA9F-5213FC27B5BF}"/>
              </a:ext>
            </a:extLst>
          </p:cNvPr>
          <p:cNvCxnSpPr>
            <a:cxnSpLocks/>
          </p:cNvCxnSpPr>
          <p:nvPr/>
        </p:nvCxnSpPr>
        <p:spPr>
          <a:xfrm>
            <a:off x="7118526" y="31036"/>
            <a:ext cx="0" cy="6634084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73F99C-BC1A-CF63-CDDC-29CC50829CCD}"/>
              </a:ext>
            </a:extLst>
          </p:cNvPr>
          <p:cNvCxnSpPr>
            <a:cxnSpLocks/>
          </p:cNvCxnSpPr>
          <p:nvPr/>
        </p:nvCxnSpPr>
        <p:spPr>
          <a:xfrm>
            <a:off x="8102199" y="31036"/>
            <a:ext cx="0" cy="6634084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5499741-3AB3-A2E5-DCE8-7E21F306C56A}"/>
              </a:ext>
            </a:extLst>
          </p:cNvPr>
          <p:cNvSpPr txBox="1"/>
          <p:nvPr/>
        </p:nvSpPr>
        <p:spPr>
          <a:xfrm>
            <a:off x="2344131" y="602414"/>
            <a:ext cx="685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Layer</a:t>
            </a:r>
          </a:p>
          <a:p>
            <a:pPr algn="ctr"/>
            <a:r>
              <a:rPr lang="en-GB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015E95-5A3C-D90D-94DB-197D29AB7F68}"/>
              </a:ext>
            </a:extLst>
          </p:cNvPr>
          <p:cNvSpPr txBox="1"/>
          <p:nvPr/>
        </p:nvSpPr>
        <p:spPr>
          <a:xfrm>
            <a:off x="3392797" y="602405"/>
            <a:ext cx="685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Layer</a:t>
            </a:r>
          </a:p>
          <a:p>
            <a:pPr algn="ctr"/>
            <a:r>
              <a:rPr lang="en-GB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646407-582F-57DA-70CB-277367E858AA}"/>
              </a:ext>
            </a:extLst>
          </p:cNvPr>
          <p:cNvSpPr txBox="1"/>
          <p:nvPr/>
        </p:nvSpPr>
        <p:spPr>
          <a:xfrm>
            <a:off x="4476802" y="60240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2620A3-277C-EE73-5B63-C5C61D7FAA4F}"/>
              </a:ext>
            </a:extLst>
          </p:cNvPr>
          <p:cNvSpPr txBox="1"/>
          <p:nvPr/>
        </p:nvSpPr>
        <p:spPr>
          <a:xfrm>
            <a:off x="5225168" y="602404"/>
            <a:ext cx="685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Layer</a:t>
            </a:r>
          </a:p>
          <a:p>
            <a:pPr algn="ctr"/>
            <a:r>
              <a:rPr lang="en-GB" dirty="0"/>
              <a:t>i-1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C2608A-A720-60EB-1D23-31904C171959}"/>
              </a:ext>
            </a:extLst>
          </p:cNvPr>
          <p:cNvSpPr txBox="1"/>
          <p:nvPr/>
        </p:nvSpPr>
        <p:spPr>
          <a:xfrm>
            <a:off x="6301505" y="602403"/>
            <a:ext cx="685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Layer</a:t>
            </a:r>
          </a:p>
          <a:p>
            <a:pPr algn="ctr"/>
            <a:r>
              <a:rPr lang="en-GB" dirty="0"/>
              <a:t>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0A656C-3D4F-BEE8-CAFC-B4816CCE76AF}"/>
              </a:ext>
            </a:extLst>
          </p:cNvPr>
          <p:cNvSpPr txBox="1"/>
          <p:nvPr/>
        </p:nvSpPr>
        <p:spPr>
          <a:xfrm>
            <a:off x="7231615" y="602402"/>
            <a:ext cx="685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Layer</a:t>
            </a:r>
          </a:p>
          <a:p>
            <a:pPr algn="ctr"/>
            <a:r>
              <a:rPr lang="en-GB" dirty="0"/>
              <a:t>i+1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4EAD6B-4F00-97C0-C9C3-304C87FEADF3}"/>
              </a:ext>
            </a:extLst>
          </p:cNvPr>
          <p:cNvSpPr txBox="1"/>
          <p:nvPr/>
        </p:nvSpPr>
        <p:spPr>
          <a:xfrm>
            <a:off x="8306386" y="55623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8D4250-BCAF-D3D9-A71D-E9FE71D11AC2}"/>
              </a:ext>
            </a:extLst>
          </p:cNvPr>
          <p:cNvCxnSpPr>
            <a:cxnSpLocks/>
          </p:cNvCxnSpPr>
          <p:nvPr/>
        </p:nvCxnSpPr>
        <p:spPr>
          <a:xfrm>
            <a:off x="8859380" y="31036"/>
            <a:ext cx="0" cy="6634084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CE5241-694B-77A3-04E9-1CCFEB248CC5}"/>
              </a:ext>
            </a:extLst>
          </p:cNvPr>
          <p:cNvCxnSpPr>
            <a:cxnSpLocks/>
          </p:cNvCxnSpPr>
          <p:nvPr/>
        </p:nvCxnSpPr>
        <p:spPr>
          <a:xfrm>
            <a:off x="9894050" y="31036"/>
            <a:ext cx="0" cy="6634084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7FF265A-FFED-792B-9E52-E332B30A72DD}"/>
              </a:ext>
            </a:extLst>
          </p:cNvPr>
          <p:cNvSpPr txBox="1"/>
          <p:nvPr/>
        </p:nvSpPr>
        <p:spPr>
          <a:xfrm>
            <a:off x="9017188" y="602402"/>
            <a:ext cx="685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Layer</a:t>
            </a:r>
          </a:p>
          <a:p>
            <a:pPr algn="ctr"/>
            <a:r>
              <a:rPr lang="en-GB" dirty="0"/>
              <a:t>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E01897-1EA8-E62C-B041-1ACCB21C3039}"/>
              </a:ext>
            </a:extLst>
          </p:cNvPr>
          <p:cNvSpPr txBox="1"/>
          <p:nvPr/>
        </p:nvSpPr>
        <p:spPr>
          <a:xfrm>
            <a:off x="2008225" y="633853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</a:t>
            </a:r>
            <a:r>
              <a:rPr lang="en-GB" baseline="-25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F383E-0281-1A5F-3D0A-C0084B771DA8}"/>
              </a:ext>
            </a:extLst>
          </p:cNvPr>
          <p:cNvSpPr txBox="1"/>
          <p:nvPr/>
        </p:nvSpPr>
        <p:spPr>
          <a:xfrm>
            <a:off x="3121465" y="633853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</a:t>
            </a:r>
            <a:r>
              <a:rPr lang="en-GB" baseline="-250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6736D7-3EC4-EE49-06AC-3C79D3E98758}"/>
              </a:ext>
            </a:extLst>
          </p:cNvPr>
          <p:cNvSpPr txBox="1"/>
          <p:nvPr/>
        </p:nvSpPr>
        <p:spPr>
          <a:xfrm>
            <a:off x="4975679" y="633853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</a:t>
            </a:r>
            <a:r>
              <a:rPr lang="en-GB" baseline="-25000" dirty="0"/>
              <a:t>i-1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295845-5D00-524D-B3B6-E18D87A1EE32}"/>
              </a:ext>
            </a:extLst>
          </p:cNvPr>
          <p:cNvSpPr txBox="1"/>
          <p:nvPr/>
        </p:nvSpPr>
        <p:spPr>
          <a:xfrm>
            <a:off x="6081392" y="63385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</a:t>
            </a:r>
            <a:r>
              <a:rPr lang="en-GB" baseline="-25000" dirty="0"/>
              <a:t>i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87CE16-824B-5407-487D-EE2F5034B26C}"/>
              </a:ext>
            </a:extLst>
          </p:cNvPr>
          <p:cNvSpPr txBox="1"/>
          <p:nvPr/>
        </p:nvSpPr>
        <p:spPr>
          <a:xfrm>
            <a:off x="7054111" y="633853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</a:t>
            </a:r>
            <a:r>
              <a:rPr lang="en-GB" baseline="-25000" dirty="0"/>
              <a:t>i+1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F92355-6E1E-B251-FBB2-66192DF37731}"/>
              </a:ext>
            </a:extLst>
          </p:cNvPr>
          <p:cNvSpPr txBox="1"/>
          <p:nvPr/>
        </p:nvSpPr>
        <p:spPr>
          <a:xfrm>
            <a:off x="8844652" y="633853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z</a:t>
            </a:r>
            <a:r>
              <a:rPr lang="en-GB" baseline="-25000" dirty="0" err="1"/>
              <a:t>N</a:t>
            </a:r>
            <a:endParaRPr lang="en-GB" baseline="-25000" dirty="0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C64175B-59A0-4EFC-7BD7-FF3D3C63ECE1}"/>
              </a:ext>
            </a:extLst>
          </p:cNvPr>
          <p:cNvSpPr/>
          <p:nvPr/>
        </p:nvSpPr>
        <p:spPr>
          <a:xfrm rot="12958696">
            <a:off x="1305559" y="3302711"/>
            <a:ext cx="1484948" cy="820448"/>
          </a:xfrm>
          <a:prstGeom prst="arc">
            <a:avLst>
              <a:gd name="adj1" fmla="val 16200000"/>
              <a:gd name="adj2" fmla="val 2072396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1BE4DB4-5646-13C4-7801-6C57B588F3F4}"/>
              </a:ext>
            </a:extLst>
          </p:cNvPr>
          <p:cNvSpPr txBox="1"/>
          <p:nvPr/>
        </p:nvSpPr>
        <p:spPr>
          <a:xfrm>
            <a:off x="1519004" y="3342306"/>
            <a:ext cx="3233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ɵ</a:t>
            </a:r>
            <a:endParaRPr lang="en-GB" sz="3200" dirty="0">
              <a:latin typeface="MS Shell Dlg 2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D015F-AADF-ABE4-099A-ADEF4BDC5222}"/>
              </a:ext>
            </a:extLst>
          </p:cNvPr>
          <p:cNvSpPr txBox="1"/>
          <p:nvPr/>
        </p:nvSpPr>
        <p:spPr>
          <a:xfrm>
            <a:off x="2460063" y="579606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baseline="-25000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192FC-3B22-AAFB-BFD2-1DD1C647DE18}"/>
              </a:ext>
            </a:extLst>
          </p:cNvPr>
          <p:cNvSpPr txBox="1"/>
          <p:nvPr/>
        </p:nvSpPr>
        <p:spPr>
          <a:xfrm>
            <a:off x="3526674" y="579606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baseline="-25000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2E9BA6-E37E-54DE-C00D-D89A13122B5E}"/>
              </a:ext>
            </a:extLst>
          </p:cNvPr>
          <p:cNvSpPr txBox="1"/>
          <p:nvPr/>
        </p:nvSpPr>
        <p:spPr>
          <a:xfrm>
            <a:off x="5331723" y="579606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baseline="-25000" dirty="0"/>
              <a:t>i-1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43D37-CEA8-D677-8B56-45A90F6AD45C}"/>
              </a:ext>
            </a:extLst>
          </p:cNvPr>
          <p:cNvSpPr txBox="1"/>
          <p:nvPr/>
        </p:nvSpPr>
        <p:spPr>
          <a:xfrm>
            <a:off x="6419860" y="579606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baseline="-25000" dirty="0"/>
              <a:t>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1E2EE-2144-4F15-9569-97196DFBBCE8}"/>
              </a:ext>
            </a:extLst>
          </p:cNvPr>
          <p:cNvSpPr txBox="1"/>
          <p:nvPr/>
        </p:nvSpPr>
        <p:spPr>
          <a:xfrm>
            <a:off x="7445174" y="579606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baseline="-25000" dirty="0"/>
              <a:t>i+1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A6AFA-AF90-2D0B-1E49-76C8B45A56AD}"/>
              </a:ext>
            </a:extLst>
          </p:cNvPr>
          <p:cNvSpPr txBox="1"/>
          <p:nvPr/>
        </p:nvSpPr>
        <p:spPr>
          <a:xfrm>
            <a:off x="9190847" y="5796061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</a:t>
            </a:r>
            <a:r>
              <a:rPr lang="en-GB" baseline="-25000" dirty="0" err="1"/>
              <a:t>N</a:t>
            </a:r>
            <a:endParaRPr lang="en-GB" baseline="-25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BDF699-B267-921D-1033-4E5198B64942}"/>
              </a:ext>
            </a:extLst>
          </p:cNvPr>
          <p:cNvCxnSpPr>
            <a:stCxn id="2" idx="1"/>
          </p:cNvCxnSpPr>
          <p:nvPr/>
        </p:nvCxnSpPr>
        <p:spPr>
          <a:xfrm flipH="1">
            <a:off x="2128596" y="5980727"/>
            <a:ext cx="331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AFA24D-A50E-8DED-F496-61A1C1439340}"/>
              </a:ext>
            </a:extLst>
          </p:cNvPr>
          <p:cNvCxnSpPr/>
          <p:nvPr/>
        </p:nvCxnSpPr>
        <p:spPr>
          <a:xfrm flipH="1">
            <a:off x="3147082" y="5982561"/>
            <a:ext cx="331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F51A88-59AD-CA39-7592-350928213BDC}"/>
              </a:ext>
            </a:extLst>
          </p:cNvPr>
          <p:cNvCxnSpPr/>
          <p:nvPr/>
        </p:nvCxnSpPr>
        <p:spPr>
          <a:xfrm flipH="1">
            <a:off x="4994163" y="5974770"/>
            <a:ext cx="331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A2A2DD-37F4-4D4C-5661-AB1714D7CC2A}"/>
              </a:ext>
            </a:extLst>
          </p:cNvPr>
          <p:cNvCxnSpPr/>
          <p:nvPr/>
        </p:nvCxnSpPr>
        <p:spPr>
          <a:xfrm flipH="1">
            <a:off x="6077259" y="5982561"/>
            <a:ext cx="331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486E5D0-F8D6-546F-5721-C03C461BAE27}"/>
              </a:ext>
            </a:extLst>
          </p:cNvPr>
          <p:cNvCxnSpPr/>
          <p:nvPr/>
        </p:nvCxnSpPr>
        <p:spPr>
          <a:xfrm flipH="1">
            <a:off x="7129789" y="5982561"/>
            <a:ext cx="331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9DE6784-3C8F-493A-6B77-B3EA13E47492}"/>
              </a:ext>
            </a:extLst>
          </p:cNvPr>
          <p:cNvCxnSpPr/>
          <p:nvPr/>
        </p:nvCxnSpPr>
        <p:spPr>
          <a:xfrm flipH="1">
            <a:off x="8859380" y="5982561"/>
            <a:ext cx="331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583A545-7D0A-8463-9B97-80B26FDEFC67}"/>
              </a:ext>
            </a:extLst>
          </p:cNvPr>
          <p:cNvCxnSpPr>
            <a:cxnSpLocks/>
          </p:cNvCxnSpPr>
          <p:nvPr/>
        </p:nvCxnSpPr>
        <p:spPr>
          <a:xfrm>
            <a:off x="2786307" y="5982561"/>
            <a:ext cx="335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50A7F8-76B0-3A1C-85A7-E152632F494B}"/>
              </a:ext>
            </a:extLst>
          </p:cNvPr>
          <p:cNvCxnSpPr>
            <a:cxnSpLocks/>
          </p:cNvCxnSpPr>
          <p:nvPr/>
        </p:nvCxnSpPr>
        <p:spPr>
          <a:xfrm>
            <a:off x="3910919" y="5986229"/>
            <a:ext cx="335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0C9898-D448-EA1C-F608-56875AE0C305}"/>
              </a:ext>
            </a:extLst>
          </p:cNvPr>
          <p:cNvCxnSpPr>
            <a:cxnSpLocks/>
          </p:cNvCxnSpPr>
          <p:nvPr/>
        </p:nvCxnSpPr>
        <p:spPr>
          <a:xfrm>
            <a:off x="5716765" y="5982561"/>
            <a:ext cx="335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61E3375-9222-3FB7-2B14-6C854551E444}"/>
              </a:ext>
            </a:extLst>
          </p:cNvPr>
          <p:cNvCxnSpPr>
            <a:cxnSpLocks/>
          </p:cNvCxnSpPr>
          <p:nvPr/>
        </p:nvCxnSpPr>
        <p:spPr>
          <a:xfrm>
            <a:off x="6783368" y="5982561"/>
            <a:ext cx="335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EC40D68-46C5-4388-A65B-A28AF784B1EB}"/>
              </a:ext>
            </a:extLst>
          </p:cNvPr>
          <p:cNvCxnSpPr>
            <a:cxnSpLocks/>
          </p:cNvCxnSpPr>
          <p:nvPr/>
        </p:nvCxnSpPr>
        <p:spPr>
          <a:xfrm>
            <a:off x="9535310" y="5982561"/>
            <a:ext cx="335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BE2618C-BD42-6822-9C99-07280DC1812B}"/>
              </a:ext>
            </a:extLst>
          </p:cNvPr>
          <p:cNvCxnSpPr>
            <a:cxnSpLocks/>
          </p:cNvCxnSpPr>
          <p:nvPr/>
        </p:nvCxnSpPr>
        <p:spPr>
          <a:xfrm>
            <a:off x="7777632" y="5986229"/>
            <a:ext cx="335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760E906-08D3-2D5C-EA6B-46084A4E24BD}"/>
              </a:ext>
            </a:extLst>
          </p:cNvPr>
          <p:cNvGrpSpPr/>
          <p:nvPr/>
        </p:nvGrpSpPr>
        <p:grpSpPr>
          <a:xfrm rot="18490989">
            <a:off x="9246616" y="2073170"/>
            <a:ext cx="3449781" cy="0"/>
            <a:chOff x="5273964" y="4692073"/>
            <a:chExt cx="3449781" cy="0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CABD8BED-1735-29FB-934F-177DF70F2DE6}"/>
                </a:ext>
              </a:extLst>
            </p:cNvPr>
            <p:cNvCxnSpPr/>
            <p:nvPr/>
          </p:nvCxnSpPr>
          <p:spPr>
            <a:xfrm>
              <a:off x="5273964" y="4692073"/>
              <a:ext cx="1764145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1A1943B-87AE-1F17-0E11-63FF6BADCB73}"/>
                </a:ext>
              </a:extLst>
            </p:cNvPr>
            <p:cNvCxnSpPr/>
            <p:nvPr/>
          </p:nvCxnSpPr>
          <p:spPr>
            <a:xfrm>
              <a:off x="6959600" y="4692073"/>
              <a:ext cx="1764145" cy="0"/>
            </a:xfrm>
            <a:prstGeom prst="straightConnector1">
              <a:avLst/>
            </a:prstGeom>
            <a:ln w="476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6564F8B6-2A1A-F089-3222-89F2E52DFE8A}"/>
              </a:ext>
            </a:extLst>
          </p:cNvPr>
          <p:cNvSpPr txBox="1"/>
          <p:nvPr/>
        </p:nvSpPr>
        <p:spPr>
          <a:xfrm rot="18442631">
            <a:off x="10827215" y="1555543"/>
            <a:ext cx="1349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Transmitted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8F09C48D-6778-32B9-464A-42D1C515870F}"/>
                  </a:ext>
                </a:extLst>
              </p:cNvPr>
              <p:cNvSpPr/>
              <p:nvPr/>
            </p:nvSpPr>
            <p:spPr>
              <a:xfrm>
                <a:off x="10630406" y="2644664"/>
                <a:ext cx="814098" cy="180157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GB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GB" b="0" dirty="0"/>
              </a:p>
              <a:p>
                <a:pPr algn="ctr"/>
                <a:r>
                  <a:rPr lang="en-GB" dirty="0"/>
                  <a:t>0</a:t>
                </a:r>
              </a:p>
              <a:p>
                <a:pPr algn="ctr"/>
                <a:r>
                  <a:rPr lang="en-GB" dirty="0"/>
                  <a:t>0</a:t>
                </a:r>
              </a:p>
            </p:txBody>
          </p:sp>
        </mc:Choice>
        <mc:Fallback xmlns=""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8F09C48D-6778-32B9-464A-42D1C51587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0406" y="2644664"/>
                <a:ext cx="814098" cy="180157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0A57833D-9670-C90B-BA02-1A11CBEEDA99}"/>
                  </a:ext>
                </a:extLst>
              </p:cNvPr>
              <p:cNvSpPr/>
              <p:nvPr/>
            </p:nvSpPr>
            <p:spPr>
              <a:xfrm>
                <a:off x="147199" y="2679516"/>
                <a:ext cx="814098" cy="180157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GB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GB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0A57833D-9670-C90B-BA02-1A11CBEED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99" y="2679516"/>
                <a:ext cx="814098" cy="180157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FBC2E278-DA25-B683-8858-0DB2B92B952E}"/>
              </a:ext>
            </a:extLst>
          </p:cNvPr>
          <p:cNvSpPr txBox="1"/>
          <p:nvPr/>
        </p:nvSpPr>
        <p:spPr>
          <a:xfrm>
            <a:off x="-105705" y="4677728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Supermatrix</a:t>
            </a:r>
            <a:endParaRPr lang="en-GB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F78BA9-9B71-F5FC-3E43-9862277DF263}"/>
              </a:ext>
            </a:extLst>
          </p:cNvPr>
          <p:cNvSpPr txBox="1"/>
          <p:nvPr/>
        </p:nvSpPr>
        <p:spPr>
          <a:xfrm>
            <a:off x="10455662" y="4671691"/>
            <a:ext cx="113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96A52B86-CB28-D18B-6BD2-F42C9317D5CB}"/>
                  </a:ext>
                </a:extLst>
              </p:cNvPr>
              <p:cNvSpPr/>
              <p:nvPr/>
            </p:nvSpPr>
            <p:spPr>
              <a:xfrm>
                <a:off x="1763965" y="5041023"/>
                <a:ext cx="619162" cy="62661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l-GR" sz="1800" b="1" baseline="-25000" dirty="0">
                  <a:latin typeface="MS Shell Dlg 2" panose="020B0604030504040204" pitchFamily="34" charset="0"/>
                </a:endParaRPr>
              </a:p>
            </p:txBody>
          </p:sp>
        </mc:Choice>
        <mc:Fallback xmlns="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96A52B86-CB28-D18B-6BD2-F42C9317D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965" y="5041023"/>
                <a:ext cx="619162" cy="62661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7A88E250-FF49-88E5-BB7C-186A09F325C0}"/>
                  </a:ext>
                </a:extLst>
              </p:cNvPr>
              <p:cNvSpPr/>
              <p:nvPr/>
            </p:nvSpPr>
            <p:spPr>
              <a:xfrm>
                <a:off x="2856809" y="5041023"/>
                <a:ext cx="619162" cy="62661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l-GR" sz="1800" b="1" baseline="-25000" dirty="0">
                  <a:latin typeface="MS Shell Dlg 2" panose="020B0604030504040204" pitchFamily="34" charset="0"/>
                </a:endParaRPr>
              </a:p>
            </p:txBody>
          </p:sp>
        </mc:Choice>
        <mc:Fallback xmlns=""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7A88E250-FF49-88E5-BB7C-186A09F325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809" y="5041023"/>
                <a:ext cx="619162" cy="62661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96A022A-8F5C-74ED-431C-1C5E4FD1CD77}"/>
                  </a:ext>
                </a:extLst>
              </p:cNvPr>
              <p:cNvSpPr/>
              <p:nvPr/>
            </p:nvSpPr>
            <p:spPr>
              <a:xfrm>
                <a:off x="5790275" y="5056326"/>
                <a:ext cx="619162" cy="62661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l-GR" sz="1800" b="1" baseline="-25000" dirty="0">
                  <a:latin typeface="MS Shell Dlg 2" panose="020B0604030504040204" pitchFamily="34" charset="0"/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96A022A-8F5C-74ED-431C-1C5E4FD1CD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275" y="5056326"/>
                <a:ext cx="619162" cy="62661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8F7A4559-8628-49D3-5667-ADB789FDCE1B}"/>
                  </a:ext>
                </a:extLst>
              </p:cNvPr>
              <p:cNvSpPr/>
              <p:nvPr/>
            </p:nvSpPr>
            <p:spPr>
              <a:xfrm>
                <a:off x="6819569" y="5056326"/>
                <a:ext cx="619162" cy="62661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l-GR" sz="1800" b="1" baseline="-25000" dirty="0">
                  <a:latin typeface="MS Shell Dlg 2" panose="020B0604030504040204" pitchFamily="34" charset="0"/>
                </a:endParaRPr>
              </a:p>
            </p:txBody>
          </p:sp>
        </mc:Choice>
        <mc:Fallback xmlns="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8F7A4559-8628-49D3-5667-ADB789FDC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569" y="5056326"/>
                <a:ext cx="619162" cy="626615"/>
              </a:xfrm>
              <a:prstGeom prst="ellipse">
                <a:avLst/>
              </a:prstGeom>
              <a:blipFill>
                <a:blip r:embed="rId7"/>
                <a:stretch>
                  <a:fillRect r="-9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0EFF3480-A88E-7EAD-DB44-FC625E786DC8}"/>
                  </a:ext>
                </a:extLst>
              </p:cNvPr>
              <p:cNvSpPr/>
              <p:nvPr/>
            </p:nvSpPr>
            <p:spPr>
              <a:xfrm>
                <a:off x="8571685" y="5046183"/>
                <a:ext cx="619162" cy="62661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l-GR" sz="1800" b="1" baseline="-25000" dirty="0">
                  <a:latin typeface="MS Shell Dlg 2" panose="020B0604030504040204" pitchFamily="34" charset="0"/>
                </a:endParaRPr>
              </a:p>
            </p:txBody>
          </p:sp>
        </mc:Choice>
        <mc:Fallback xmlns="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0EFF3480-A88E-7EAD-DB44-FC625E786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685" y="5046183"/>
                <a:ext cx="619162" cy="62661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B413F8CE-22AD-F6C5-CF44-78B0782F9268}"/>
                  </a:ext>
                </a:extLst>
              </p:cNvPr>
              <p:cNvSpPr/>
              <p:nvPr/>
            </p:nvSpPr>
            <p:spPr>
              <a:xfrm>
                <a:off x="9567155" y="5056326"/>
                <a:ext cx="619162" cy="62661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l-GR" sz="1800" b="1" baseline="-25000" dirty="0">
                  <a:latin typeface="MS Shell Dlg 2" panose="020B0604030504040204" pitchFamily="34" charset="0"/>
                </a:endParaRPr>
              </a:p>
            </p:txBody>
          </p:sp>
        </mc:Choice>
        <mc:Fallback xmlns="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B413F8CE-22AD-F6C5-CF44-78B0782F92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155" y="5056326"/>
                <a:ext cx="619162" cy="626615"/>
              </a:xfrm>
              <a:prstGeom prst="ellipse">
                <a:avLst/>
              </a:prstGeom>
              <a:blipFill>
                <a:blip r:embed="rId9"/>
                <a:stretch>
                  <a:fillRect l="-1923" r="-5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086158F-BE7B-05CC-D044-EEABB4E7FCF7}"/>
                  </a:ext>
                </a:extLst>
              </p:cNvPr>
              <p:cNvSpPr/>
              <p:nvPr/>
            </p:nvSpPr>
            <p:spPr>
              <a:xfrm>
                <a:off x="4693953" y="5038392"/>
                <a:ext cx="619162" cy="62661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l-GR" sz="1800" b="1" baseline="-25000" dirty="0">
                  <a:latin typeface="MS Shell Dlg 2" panose="020B0604030504040204" pitchFamily="34" charset="0"/>
                </a:endParaRPr>
              </a:p>
            </p:txBody>
          </p:sp>
        </mc:Choice>
        <mc:Fallback xmlns=""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086158F-BE7B-05CC-D044-EEABB4E7F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53" y="5038392"/>
                <a:ext cx="619162" cy="626615"/>
              </a:xfrm>
              <a:prstGeom prst="ellipse">
                <a:avLst/>
              </a:prstGeom>
              <a:blipFill>
                <a:blip r:embed="rId10"/>
                <a:stretch>
                  <a:fillRect r="-86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0015CB0-5760-A3BD-06CB-B33F1AB817C5}"/>
                  </a:ext>
                </a:extLst>
              </p:cNvPr>
              <p:cNvSpPr/>
              <p:nvPr/>
            </p:nvSpPr>
            <p:spPr>
              <a:xfrm>
                <a:off x="5136974" y="1616292"/>
                <a:ext cx="760205" cy="28834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0015CB0-5760-A3BD-06CB-B33F1AB81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74" y="1616292"/>
                <a:ext cx="760205" cy="2883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9F97EDF-EB0D-6B54-13FB-A128A901516B}"/>
                  </a:ext>
                </a:extLst>
              </p:cNvPr>
              <p:cNvSpPr/>
              <p:nvPr/>
            </p:nvSpPr>
            <p:spPr>
              <a:xfrm>
                <a:off x="7186505" y="1616293"/>
                <a:ext cx="755920" cy="2630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9F97EDF-EB0D-6B54-13FB-A128A9015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505" y="1616293"/>
                <a:ext cx="755920" cy="263058"/>
              </a:xfrm>
              <a:prstGeom prst="rect">
                <a:avLst/>
              </a:prstGeom>
              <a:blipFill>
                <a:blip r:embed="rId12"/>
                <a:stretch>
                  <a:fillRect l="-4000"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Arrow: Right 97">
            <a:extLst>
              <a:ext uri="{FF2B5EF4-FFF2-40B4-BE49-F238E27FC236}">
                <a16:creationId xmlns:a16="http://schemas.microsoft.com/office/drawing/2014/main" id="{109685EF-874E-1200-03C5-D12FE5A3F785}"/>
              </a:ext>
            </a:extLst>
          </p:cNvPr>
          <p:cNvSpPr/>
          <p:nvPr/>
        </p:nvSpPr>
        <p:spPr>
          <a:xfrm>
            <a:off x="6141149" y="1801675"/>
            <a:ext cx="947118" cy="5736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K(d</a:t>
            </a:r>
            <a:r>
              <a:rPr lang="en-GB" sz="1400" baseline="-25000" dirty="0"/>
              <a:t>i</a:t>
            </a:r>
            <a:r>
              <a:rPr lang="en-GB" sz="1400" dirty="0"/>
              <a:t>)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22219274-508F-FCB6-D9B9-F16CA4CF1986}"/>
              </a:ext>
            </a:extLst>
          </p:cNvPr>
          <p:cNvCxnSpPr/>
          <p:nvPr/>
        </p:nvCxnSpPr>
        <p:spPr>
          <a:xfrm>
            <a:off x="5380897" y="1933604"/>
            <a:ext cx="784749" cy="170422"/>
          </a:xfrm>
          <a:prstGeom prst="bentConnector3">
            <a:avLst>
              <a:gd name="adj1" fmla="val 4618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4B3F3F4F-6D71-0D1B-685D-8D17D1C745FA}"/>
              </a:ext>
            </a:extLst>
          </p:cNvPr>
          <p:cNvCxnSpPr>
            <a:cxnSpLocks/>
            <a:stCxn id="97" idx="2"/>
          </p:cNvCxnSpPr>
          <p:nvPr/>
        </p:nvCxnSpPr>
        <p:spPr>
          <a:xfrm rot="5400000">
            <a:off x="7222851" y="1752829"/>
            <a:ext cx="215092" cy="468136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FEC1351-7AEB-3418-ABEB-116314106B27}"/>
                  </a:ext>
                </a:extLst>
              </p:cNvPr>
              <p:cNvSpPr/>
              <p:nvPr/>
            </p:nvSpPr>
            <p:spPr>
              <a:xfrm>
                <a:off x="3080239" y="3542121"/>
                <a:ext cx="2885191" cy="130979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GB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FEC1351-7AEB-3418-ABEB-116314106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239" y="3542121"/>
                <a:ext cx="2885191" cy="130979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86503256-0F21-D62F-FEB0-240AC45F44B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04795" y="4489419"/>
            <a:ext cx="727763" cy="623001"/>
          </a:xfrm>
          <a:prstGeom prst="bentConnector3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0ADEC7E-EE9B-7905-AEBF-DF47C4629B6E}"/>
                  </a:ext>
                </a:extLst>
              </p:cNvPr>
              <p:cNvSpPr/>
              <p:nvPr/>
            </p:nvSpPr>
            <p:spPr>
              <a:xfrm>
                <a:off x="6546648" y="3665945"/>
                <a:ext cx="2416176" cy="92991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1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0ADEC7E-EE9B-7905-AEBF-DF47C4629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648" y="3665945"/>
                <a:ext cx="2416176" cy="92991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row: Right 53">
            <a:extLst>
              <a:ext uri="{FF2B5EF4-FFF2-40B4-BE49-F238E27FC236}">
                <a16:creationId xmlns:a16="http://schemas.microsoft.com/office/drawing/2014/main" id="{B3691038-6D8B-97ED-14F2-357CC7F3F46D}"/>
              </a:ext>
            </a:extLst>
          </p:cNvPr>
          <p:cNvSpPr/>
          <p:nvPr/>
        </p:nvSpPr>
        <p:spPr>
          <a:xfrm rot="16738739">
            <a:off x="6331214" y="3201558"/>
            <a:ext cx="1293085" cy="11743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2D3FE859-060A-DD63-9A55-900C0C7D7AC7}"/>
              </a:ext>
            </a:extLst>
          </p:cNvPr>
          <p:cNvSpPr/>
          <p:nvPr/>
        </p:nvSpPr>
        <p:spPr>
          <a:xfrm rot="13752936">
            <a:off x="6881827" y="3207698"/>
            <a:ext cx="1678545" cy="12500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48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EF6D1D-7B27-2882-AFEF-7D9FCD07729E}"/>
              </a:ext>
            </a:extLst>
          </p:cNvPr>
          <p:cNvGrpSpPr/>
          <p:nvPr/>
        </p:nvGrpSpPr>
        <p:grpSpPr>
          <a:xfrm>
            <a:off x="4211365" y="3876002"/>
            <a:ext cx="4291374" cy="2096814"/>
            <a:chOff x="1677451" y="993228"/>
            <a:chExt cx="4291374" cy="20968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12A863-0310-7DE9-54B7-1DD2B9C0BCE6}"/>
                </a:ext>
              </a:extLst>
            </p:cNvPr>
            <p:cNvSpPr/>
            <p:nvPr/>
          </p:nvSpPr>
          <p:spPr>
            <a:xfrm>
              <a:off x="2774731" y="993228"/>
              <a:ext cx="2096814" cy="20968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342CC6C-0BC2-C052-2877-5DB3F0F3ACF1}"/>
                </a:ext>
              </a:extLst>
            </p:cNvPr>
            <p:cNvGrpSpPr/>
            <p:nvPr/>
          </p:nvGrpSpPr>
          <p:grpSpPr>
            <a:xfrm>
              <a:off x="4871545" y="1377124"/>
              <a:ext cx="1097280" cy="1112446"/>
              <a:chOff x="6535554" y="925696"/>
              <a:chExt cx="1097280" cy="111244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D541E0E-C233-FED5-3EA7-0980375CDFF1}"/>
                  </a:ext>
                </a:extLst>
              </p:cNvPr>
              <p:cNvGrpSpPr/>
              <p:nvPr/>
            </p:nvGrpSpPr>
            <p:grpSpPr>
              <a:xfrm>
                <a:off x="6535554" y="925696"/>
                <a:ext cx="1097280" cy="461665"/>
                <a:chOff x="6535554" y="925696"/>
                <a:chExt cx="1097280" cy="461665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78F4607A-2CB9-04BC-69F2-961E7CCBF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5554" y="1289785"/>
                  <a:ext cx="1097280" cy="0"/>
                </a:xfrm>
                <a:prstGeom prst="straightConnector1">
                  <a:avLst/>
                </a:prstGeom>
                <a:ln w="412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B2E6730-AFA9-DB69-5D21-F7FD2517D15C}"/>
                    </a:ext>
                  </a:extLst>
                </p:cNvPr>
                <p:cNvSpPr txBox="1"/>
                <p:nvPr/>
              </p:nvSpPr>
              <p:spPr>
                <a:xfrm>
                  <a:off x="6910896" y="925696"/>
                  <a:ext cx="3145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/>
                    <a:t>c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4951D96-AD51-6494-C0E9-6334023BA361}"/>
                  </a:ext>
                </a:extLst>
              </p:cNvPr>
              <p:cNvGrpSpPr/>
              <p:nvPr/>
            </p:nvGrpSpPr>
            <p:grpSpPr>
              <a:xfrm>
                <a:off x="6535554" y="1576477"/>
                <a:ext cx="1097280" cy="461665"/>
                <a:chOff x="6535554" y="897402"/>
                <a:chExt cx="1097280" cy="461665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A03B1E58-424B-CDFA-613D-4C9A55901B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5554" y="1289785"/>
                  <a:ext cx="1097280" cy="0"/>
                </a:xfrm>
                <a:prstGeom prst="straightConnector1">
                  <a:avLst/>
                </a:prstGeom>
                <a:ln w="41275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BC8BA34-BDED-27C1-CFCC-1FD8A3E4341A}"/>
                    </a:ext>
                  </a:extLst>
                </p:cNvPr>
                <p:cNvSpPr txBox="1"/>
                <p:nvPr/>
              </p:nvSpPr>
              <p:spPr>
                <a:xfrm>
                  <a:off x="6894866" y="897402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/>
                    <a:t>d</a:t>
                  </a: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344B619-2D49-D336-D5CA-BAA7006469DB}"/>
                </a:ext>
              </a:extLst>
            </p:cNvPr>
            <p:cNvGrpSpPr/>
            <p:nvPr/>
          </p:nvGrpSpPr>
          <p:grpSpPr>
            <a:xfrm>
              <a:off x="1677451" y="1368018"/>
              <a:ext cx="1097280" cy="1131418"/>
              <a:chOff x="6535554" y="916590"/>
              <a:chExt cx="1097280" cy="113141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3B9F77F-434B-4251-12A9-46976E711B90}"/>
                  </a:ext>
                </a:extLst>
              </p:cNvPr>
              <p:cNvGrpSpPr/>
              <p:nvPr/>
            </p:nvGrpSpPr>
            <p:grpSpPr>
              <a:xfrm>
                <a:off x="6535554" y="916590"/>
                <a:ext cx="1097280" cy="461665"/>
                <a:chOff x="6535554" y="916590"/>
                <a:chExt cx="1097280" cy="461665"/>
              </a:xfrm>
            </p:grpSpPr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346BA5BE-FC8E-CEAE-9C46-2E9AE9E555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5554" y="1289785"/>
                  <a:ext cx="1097280" cy="0"/>
                </a:xfrm>
                <a:prstGeom prst="straightConnector1">
                  <a:avLst/>
                </a:prstGeom>
                <a:ln w="412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EA4E823-84EF-2D53-EACF-E9BB8EE64A10}"/>
                    </a:ext>
                  </a:extLst>
                </p:cNvPr>
                <p:cNvSpPr txBox="1"/>
                <p:nvPr/>
              </p:nvSpPr>
              <p:spPr>
                <a:xfrm>
                  <a:off x="6918123" y="916590"/>
                  <a:ext cx="3321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/>
                    <a:t>a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334EBF6-3377-1EA3-6DED-51C692D90ECC}"/>
                  </a:ext>
                </a:extLst>
              </p:cNvPr>
              <p:cNvGrpSpPr/>
              <p:nvPr/>
            </p:nvGrpSpPr>
            <p:grpSpPr>
              <a:xfrm>
                <a:off x="6535554" y="1586343"/>
                <a:ext cx="1097280" cy="461665"/>
                <a:chOff x="6535554" y="907268"/>
                <a:chExt cx="1097280" cy="461665"/>
              </a:xfrm>
            </p:grpSpPr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BF3CA794-92D9-40C3-71B8-CCAE097CAE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5554" y="1289785"/>
                  <a:ext cx="1097280" cy="0"/>
                </a:xfrm>
                <a:prstGeom prst="straightConnector1">
                  <a:avLst/>
                </a:prstGeom>
                <a:ln w="41275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07379A2-63D8-FFB1-8BC8-F6CEBDD1B35E}"/>
                    </a:ext>
                  </a:extLst>
                </p:cNvPr>
                <p:cNvSpPr txBox="1"/>
                <p:nvPr/>
              </p:nvSpPr>
              <p:spPr>
                <a:xfrm>
                  <a:off x="6933323" y="907268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/>
                    <a:t>b</a:t>
                  </a:r>
                </a:p>
              </p:txBody>
            </p:sp>
          </p:grp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4CBBDD5-A486-0AF5-F2E4-B4925A9B9130}"/>
              </a:ext>
            </a:extLst>
          </p:cNvPr>
          <p:cNvGrpSpPr/>
          <p:nvPr/>
        </p:nvGrpSpPr>
        <p:grpSpPr>
          <a:xfrm>
            <a:off x="2356420" y="1027338"/>
            <a:ext cx="7479160" cy="2096814"/>
            <a:chOff x="1677451" y="3472559"/>
            <a:chExt cx="7479160" cy="209681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5157ED-FADC-EEB0-FFB4-6E71A38183A9}"/>
                </a:ext>
              </a:extLst>
            </p:cNvPr>
            <p:cNvSpPr/>
            <p:nvPr/>
          </p:nvSpPr>
          <p:spPr>
            <a:xfrm>
              <a:off x="2774731" y="3472559"/>
              <a:ext cx="2096814" cy="20968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87F18E8-534A-A135-06B7-B2F159A91369}"/>
                </a:ext>
              </a:extLst>
            </p:cNvPr>
            <p:cNvGrpSpPr/>
            <p:nvPr/>
          </p:nvGrpSpPr>
          <p:grpSpPr>
            <a:xfrm>
              <a:off x="4871545" y="3838735"/>
              <a:ext cx="1097280" cy="1116513"/>
              <a:chOff x="6535554" y="907976"/>
              <a:chExt cx="1097280" cy="111651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1946B22-A625-84E9-3BF6-84FF980E65EC}"/>
                  </a:ext>
                </a:extLst>
              </p:cNvPr>
              <p:cNvGrpSpPr/>
              <p:nvPr/>
            </p:nvGrpSpPr>
            <p:grpSpPr>
              <a:xfrm>
                <a:off x="6535554" y="907976"/>
                <a:ext cx="1097280" cy="461665"/>
                <a:chOff x="6535554" y="907976"/>
                <a:chExt cx="1097280" cy="461665"/>
              </a:xfrm>
            </p:grpSpPr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96B1E5A3-0FE1-05D7-493E-7A04CA912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5554" y="1289785"/>
                  <a:ext cx="1097280" cy="0"/>
                </a:xfrm>
                <a:prstGeom prst="straightConnector1">
                  <a:avLst/>
                </a:prstGeom>
                <a:ln w="412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DD52C36-E68E-2E07-3C8C-9AC9665D6AB5}"/>
                    </a:ext>
                  </a:extLst>
                </p:cNvPr>
                <p:cNvSpPr txBox="1"/>
                <p:nvPr/>
              </p:nvSpPr>
              <p:spPr>
                <a:xfrm>
                  <a:off x="6941414" y="907976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/>
                    <a:t>f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BEB0D45-0B14-6269-AA84-D29669DE0A9E}"/>
                  </a:ext>
                </a:extLst>
              </p:cNvPr>
              <p:cNvGrpSpPr/>
              <p:nvPr/>
            </p:nvGrpSpPr>
            <p:grpSpPr>
              <a:xfrm>
                <a:off x="6535554" y="1562824"/>
                <a:ext cx="1097280" cy="461665"/>
                <a:chOff x="6535554" y="883749"/>
                <a:chExt cx="1097280" cy="461665"/>
              </a:xfrm>
            </p:grpSpPr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915C211E-D848-501F-DCDE-88B579D7BB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5554" y="1289785"/>
                  <a:ext cx="1097280" cy="0"/>
                </a:xfrm>
                <a:prstGeom prst="straightConnector1">
                  <a:avLst/>
                </a:prstGeom>
                <a:ln w="41275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4655FFF-D0D7-A7F3-57D9-A9A32B03E570}"/>
                    </a:ext>
                  </a:extLst>
                </p:cNvPr>
                <p:cNvSpPr txBox="1"/>
                <p:nvPr/>
              </p:nvSpPr>
              <p:spPr>
                <a:xfrm>
                  <a:off x="6941418" y="883749"/>
                  <a:ext cx="32893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/>
                    <a:t>g</a:t>
                  </a: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3E8E548-66A4-1313-65CC-DEE049EB9C13}"/>
                </a:ext>
              </a:extLst>
            </p:cNvPr>
            <p:cNvGrpSpPr/>
            <p:nvPr/>
          </p:nvGrpSpPr>
          <p:grpSpPr>
            <a:xfrm>
              <a:off x="1677451" y="3814508"/>
              <a:ext cx="1097280" cy="1140740"/>
              <a:chOff x="6535554" y="883749"/>
              <a:chExt cx="1097280" cy="114074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9B82E50-A938-6A9C-91CB-5A450F42A533}"/>
                  </a:ext>
                </a:extLst>
              </p:cNvPr>
              <p:cNvGrpSpPr/>
              <p:nvPr/>
            </p:nvGrpSpPr>
            <p:grpSpPr>
              <a:xfrm>
                <a:off x="6535554" y="883749"/>
                <a:ext cx="1097280" cy="461665"/>
                <a:chOff x="6535554" y="883749"/>
                <a:chExt cx="1097280" cy="461665"/>
              </a:xfrm>
            </p:grpSpPr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F0BD4439-5F0F-226C-959F-891A0B3FE2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5554" y="1289785"/>
                  <a:ext cx="1097280" cy="0"/>
                </a:xfrm>
                <a:prstGeom prst="straightConnector1">
                  <a:avLst/>
                </a:prstGeom>
                <a:ln w="412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66BC5FB-60BF-1E2F-678F-26EFFC27EF91}"/>
                    </a:ext>
                  </a:extLst>
                </p:cNvPr>
                <p:cNvSpPr txBox="1"/>
                <p:nvPr/>
              </p:nvSpPr>
              <p:spPr>
                <a:xfrm>
                  <a:off x="6941418" y="883749"/>
                  <a:ext cx="3321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/>
                    <a:t>a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9652C8E-106A-D691-222F-F77EE22E500D}"/>
                  </a:ext>
                </a:extLst>
              </p:cNvPr>
              <p:cNvGrpSpPr/>
              <p:nvPr/>
            </p:nvGrpSpPr>
            <p:grpSpPr>
              <a:xfrm>
                <a:off x="6535554" y="1562824"/>
                <a:ext cx="1097280" cy="461665"/>
                <a:chOff x="6535554" y="883749"/>
                <a:chExt cx="1097280" cy="461665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74BC4E1F-81D3-13AD-B93E-2BA6C72946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5554" y="1289785"/>
                  <a:ext cx="1097280" cy="0"/>
                </a:xfrm>
                <a:prstGeom prst="straightConnector1">
                  <a:avLst/>
                </a:prstGeom>
                <a:ln w="41275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94C445D-0DDB-B2A6-BB34-41663D9573DF}"/>
                    </a:ext>
                  </a:extLst>
                </p:cNvPr>
                <p:cNvSpPr txBox="1"/>
                <p:nvPr/>
              </p:nvSpPr>
              <p:spPr>
                <a:xfrm>
                  <a:off x="6941418" y="883749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/>
                    <a:t>b</a:t>
                  </a:r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D82520F-2D79-5CA4-8078-172197278517}"/>
                </a:ext>
              </a:extLst>
            </p:cNvPr>
            <p:cNvGrpSpPr/>
            <p:nvPr/>
          </p:nvGrpSpPr>
          <p:grpSpPr>
            <a:xfrm>
              <a:off x="5962515" y="3472559"/>
              <a:ext cx="3194096" cy="2096814"/>
              <a:chOff x="7320455" y="3472559"/>
              <a:chExt cx="3194096" cy="209681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6F600C6-5B82-7EBE-35D0-C6FD96ECBF64}"/>
                  </a:ext>
                </a:extLst>
              </p:cNvPr>
              <p:cNvSpPr/>
              <p:nvPr/>
            </p:nvSpPr>
            <p:spPr>
              <a:xfrm>
                <a:off x="7320455" y="3472559"/>
                <a:ext cx="2096814" cy="20968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</a:t>
                </a:r>
                <a:endParaRPr lang="en-GB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6CA6F71-DA2F-54FE-85E0-3A1C7FCA56C5}"/>
                  </a:ext>
                </a:extLst>
              </p:cNvPr>
              <p:cNvGrpSpPr/>
              <p:nvPr/>
            </p:nvGrpSpPr>
            <p:grpSpPr>
              <a:xfrm>
                <a:off x="9417271" y="3770949"/>
                <a:ext cx="1097280" cy="1140740"/>
                <a:chOff x="6535554" y="883749"/>
                <a:chExt cx="1097280" cy="1140740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3AEFE979-92AB-6941-42E6-7E0A859A525D}"/>
                    </a:ext>
                  </a:extLst>
                </p:cNvPr>
                <p:cNvGrpSpPr/>
                <p:nvPr/>
              </p:nvGrpSpPr>
              <p:grpSpPr>
                <a:xfrm>
                  <a:off x="6535554" y="883749"/>
                  <a:ext cx="1097280" cy="461665"/>
                  <a:chOff x="6535554" y="883749"/>
                  <a:chExt cx="1097280" cy="461665"/>
                </a:xfrm>
              </p:grpSpPr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B8F9EA18-2A57-6D59-A21C-4F8BF4F0C2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35554" y="1289785"/>
                    <a:ext cx="1097280" cy="0"/>
                  </a:xfrm>
                  <a:prstGeom prst="straightConnector1">
                    <a:avLst/>
                  </a:prstGeom>
                  <a:ln w="412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869ED1D6-A432-1B34-5BB4-9D3D7925F814}"/>
                      </a:ext>
                    </a:extLst>
                  </p:cNvPr>
                  <p:cNvSpPr txBox="1"/>
                  <p:nvPr/>
                </p:nvSpPr>
                <p:spPr>
                  <a:xfrm>
                    <a:off x="6941418" y="883749"/>
                    <a:ext cx="31451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2400" dirty="0"/>
                      <a:t>c</a:t>
                    </a:r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F9B6EF4-0D88-F700-EF0C-94FCB69597AA}"/>
                    </a:ext>
                  </a:extLst>
                </p:cNvPr>
                <p:cNvGrpSpPr/>
                <p:nvPr/>
              </p:nvGrpSpPr>
              <p:grpSpPr>
                <a:xfrm>
                  <a:off x="6535554" y="1562824"/>
                  <a:ext cx="1097280" cy="461665"/>
                  <a:chOff x="6535554" y="883749"/>
                  <a:chExt cx="1097280" cy="461665"/>
                </a:xfrm>
              </p:grpSpPr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7453D0C9-C4CF-AA3F-0BB2-4B2C7CD22D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35554" y="1289785"/>
                    <a:ext cx="1097280" cy="0"/>
                  </a:xfrm>
                  <a:prstGeom prst="straightConnector1">
                    <a:avLst/>
                  </a:prstGeom>
                  <a:ln w="41275"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5DA527A5-332D-B900-F73B-50E00D932300}"/>
                      </a:ext>
                    </a:extLst>
                  </p:cNvPr>
                  <p:cNvSpPr txBox="1"/>
                  <p:nvPr/>
                </p:nvSpPr>
                <p:spPr>
                  <a:xfrm>
                    <a:off x="6941418" y="883749"/>
                    <a:ext cx="34657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2400" dirty="0"/>
                      <a:t>d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799950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136</Words>
  <Application>Microsoft Office PowerPoint</Application>
  <PresentationFormat>Widescreen</PresentationFormat>
  <Paragraphs>101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MS Shell Dlg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Kendrick</dc:creator>
  <cp:lastModifiedBy>John Kendrick</cp:lastModifiedBy>
  <cp:revision>29</cp:revision>
  <cp:lastPrinted>2021-06-21T16:33:11Z</cp:lastPrinted>
  <dcterms:created xsi:type="dcterms:W3CDTF">2021-06-21T15:11:04Z</dcterms:created>
  <dcterms:modified xsi:type="dcterms:W3CDTF">2024-01-15T18:57:09Z</dcterms:modified>
</cp:coreProperties>
</file>