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39E31-7927-4319-99CA-231BD6C58F16}" v="13" dt="2024-04-03T09:13:3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bocha" userId="72f84000-a36b-4188-a489-622340e6aaf5" providerId="ADAL" clId="{F2D39E31-7927-4319-99CA-231BD6C58F16}"/>
    <pc:docChg chg="undo redo custSel delSld modSld">
      <pc:chgData name="John Kibocha" userId="72f84000-a36b-4188-a489-622340e6aaf5" providerId="ADAL" clId="{F2D39E31-7927-4319-99CA-231BD6C58F16}" dt="2024-04-03T09:13:44.682" v="422" actId="2711"/>
      <pc:docMkLst>
        <pc:docMk/>
      </pc:docMkLst>
      <pc:sldChg chg="addSp delSp modSp mod">
        <pc:chgData name="John Kibocha" userId="72f84000-a36b-4188-a489-622340e6aaf5" providerId="ADAL" clId="{F2D39E31-7927-4319-99CA-231BD6C58F16}" dt="2024-04-03T09:10:24.407" v="374" actId="20577"/>
        <pc:sldMkLst>
          <pc:docMk/>
          <pc:sldMk cId="2731367048" sldId="256"/>
        </pc:sldMkLst>
        <pc:spChg chg="del mod">
          <ac:chgData name="John Kibocha" userId="72f84000-a36b-4188-a489-622340e6aaf5" providerId="ADAL" clId="{F2D39E31-7927-4319-99CA-231BD6C58F16}" dt="2024-04-03T09:09:54.964" v="304" actId="478"/>
          <ac:spMkLst>
            <pc:docMk/>
            <pc:sldMk cId="2731367048" sldId="256"/>
            <ac:spMk id="2" creationId="{684F9BB9-413B-4A23-B9C7-A4DB007F01AA}"/>
          </ac:spMkLst>
        </pc:spChg>
        <pc:spChg chg="del mod">
          <ac:chgData name="John Kibocha" userId="72f84000-a36b-4188-a489-622340e6aaf5" providerId="ADAL" clId="{F2D39E31-7927-4319-99CA-231BD6C58F16}" dt="2024-04-03T09:10:14.346" v="348" actId="478"/>
          <ac:spMkLst>
            <pc:docMk/>
            <pc:sldMk cId="2731367048" sldId="256"/>
            <ac:spMk id="3" creationId="{FC850EF6-7428-4949-BA92-718C25AB7AC8}"/>
          </ac:spMkLst>
        </pc:spChg>
        <pc:spChg chg="add mod">
          <ac:chgData name="John Kibocha" userId="72f84000-a36b-4188-a489-622340e6aaf5" providerId="ADAL" clId="{F2D39E31-7927-4319-99CA-231BD6C58F16}" dt="2024-04-03T09:10:09.717" v="347" actId="20577"/>
          <ac:spMkLst>
            <pc:docMk/>
            <pc:sldMk cId="2731367048" sldId="256"/>
            <ac:spMk id="5" creationId="{21A64905-D550-B40A-BF88-A71E5E90FA09}"/>
          </ac:spMkLst>
        </pc:spChg>
        <pc:spChg chg="add mod">
          <ac:chgData name="John Kibocha" userId="72f84000-a36b-4188-a489-622340e6aaf5" providerId="ADAL" clId="{F2D39E31-7927-4319-99CA-231BD6C58F16}" dt="2024-04-03T09:10:24.407" v="374" actId="20577"/>
          <ac:spMkLst>
            <pc:docMk/>
            <pc:sldMk cId="2731367048" sldId="256"/>
            <ac:spMk id="7" creationId="{72A850EE-6FD8-289F-F0E5-3F50FD8AE285}"/>
          </ac:spMkLst>
        </pc:spChg>
      </pc:sldChg>
      <pc:sldChg chg="addSp delSp modSp mod">
        <pc:chgData name="John Kibocha" userId="72f84000-a36b-4188-a489-622340e6aaf5" providerId="ADAL" clId="{F2D39E31-7927-4319-99CA-231BD6C58F16}" dt="2024-04-03T09:11:14.671" v="385" actId="2711"/>
        <pc:sldMkLst>
          <pc:docMk/>
          <pc:sldMk cId="3309705773" sldId="257"/>
        </pc:sldMkLst>
        <pc:spChg chg="add del mod">
          <ac:chgData name="John Kibocha" userId="72f84000-a36b-4188-a489-622340e6aaf5" providerId="ADAL" clId="{F2D39E31-7927-4319-99CA-231BD6C58F16}" dt="2024-04-03T09:11:14.671" v="385" actId="2711"/>
          <ac:spMkLst>
            <pc:docMk/>
            <pc:sldMk cId="3309705773" sldId="257"/>
            <ac:spMk id="2" creationId="{B3611721-3C98-4897-9349-E9236BF93DAE}"/>
          </ac:spMkLst>
        </pc:spChg>
        <pc:spChg chg="mod">
          <ac:chgData name="John Kibocha" userId="72f84000-a36b-4188-a489-622340e6aaf5" providerId="ADAL" clId="{F2D39E31-7927-4319-99CA-231BD6C58F16}" dt="2024-04-03T09:09:46.163" v="303" actId="12"/>
          <ac:spMkLst>
            <pc:docMk/>
            <pc:sldMk cId="3309705773" sldId="257"/>
            <ac:spMk id="3" creationId="{8B31B334-79D9-4B24-9720-C22A7A9569E0}"/>
          </ac:spMkLst>
        </pc:spChg>
        <pc:spChg chg="add del mod">
          <ac:chgData name="John Kibocha" userId="72f84000-a36b-4188-a489-622340e6aaf5" providerId="ADAL" clId="{F2D39E31-7927-4319-99CA-231BD6C58F16}" dt="2024-04-03T09:10:55.472" v="382" actId="478"/>
          <ac:spMkLst>
            <pc:docMk/>
            <pc:sldMk cId="3309705773" sldId="257"/>
            <ac:spMk id="5" creationId="{A09DF9A1-7368-8CC6-34B6-445B4C3101AB}"/>
          </ac:spMkLst>
        </pc:spChg>
      </pc:sldChg>
      <pc:sldChg chg="addSp delSp modSp mod">
        <pc:chgData name="John Kibocha" userId="72f84000-a36b-4188-a489-622340e6aaf5" providerId="ADAL" clId="{F2D39E31-7927-4319-99CA-231BD6C58F16}" dt="2024-04-03T09:11:56.409" v="395" actId="255"/>
        <pc:sldMkLst>
          <pc:docMk/>
          <pc:sldMk cId="2130407642" sldId="258"/>
        </pc:sldMkLst>
        <pc:spChg chg="del mod">
          <ac:chgData name="John Kibocha" userId="72f84000-a36b-4188-a489-622340e6aaf5" providerId="ADAL" clId="{F2D39E31-7927-4319-99CA-231BD6C58F16}" dt="2024-04-03T09:11:27.259" v="386" actId="478"/>
          <ac:spMkLst>
            <pc:docMk/>
            <pc:sldMk cId="2130407642" sldId="258"/>
            <ac:spMk id="2" creationId="{42591253-3F23-4B77-B5A7-76AE054771B7}"/>
          </ac:spMkLst>
        </pc:spChg>
        <pc:spChg chg="mod">
          <ac:chgData name="John Kibocha" userId="72f84000-a36b-4188-a489-622340e6aaf5" providerId="ADAL" clId="{F2D39E31-7927-4319-99CA-231BD6C58F16}" dt="2024-04-03T09:09:31.181" v="294" actId="12"/>
          <ac:spMkLst>
            <pc:docMk/>
            <pc:sldMk cId="2130407642" sldId="258"/>
            <ac:spMk id="3" creationId="{EC23D858-4FF9-4F3B-A402-CA765CBD81F3}"/>
          </ac:spMkLst>
        </pc:spChg>
        <pc:spChg chg="add mod">
          <ac:chgData name="John Kibocha" userId="72f84000-a36b-4188-a489-622340e6aaf5" providerId="ADAL" clId="{F2D39E31-7927-4319-99CA-231BD6C58F16}" dt="2024-04-03T09:11:56.409" v="395" actId="255"/>
          <ac:spMkLst>
            <pc:docMk/>
            <pc:sldMk cId="2130407642" sldId="258"/>
            <ac:spMk id="5" creationId="{BF1A7B4E-DCDE-C0EE-BCBC-7BA4D342C131}"/>
          </ac:spMkLst>
        </pc:spChg>
      </pc:sldChg>
      <pc:sldChg chg="addSp delSp modSp mod">
        <pc:chgData name="John Kibocha" userId="72f84000-a36b-4188-a489-622340e6aaf5" providerId="ADAL" clId="{F2D39E31-7927-4319-99CA-231BD6C58F16}" dt="2024-04-03T09:12:34.936" v="407" actId="255"/>
        <pc:sldMkLst>
          <pc:docMk/>
          <pc:sldMk cId="1533689178" sldId="259"/>
        </pc:sldMkLst>
        <pc:spChg chg="del mod">
          <ac:chgData name="John Kibocha" userId="72f84000-a36b-4188-a489-622340e6aaf5" providerId="ADAL" clId="{F2D39E31-7927-4319-99CA-231BD6C58F16}" dt="2024-04-03T09:12:03.177" v="396" actId="478"/>
          <ac:spMkLst>
            <pc:docMk/>
            <pc:sldMk cId="1533689178" sldId="259"/>
            <ac:spMk id="2" creationId="{13466ACF-D451-45A0-A329-8DE92C07A777}"/>
          </ac:spMkLst>
        </pc:spChg>
        <pc:spChg chg="mod">
          <ac:chgData name="John Kibocha" userId="72f84000-a36b-4188-a489-622340e6aaf5" providerId="ADAL" clId="{F2D39E31-7927-4319-99CA-231BD6C58F16}" dt="2024-04-03T09:09:09.792" v="288" actId="12"/>
          <ac:spMkLst>
            <pc:docMk/>
            <pc:sldMk cId="1533689178" sldId="259"/>
            <ac:spMk id="3" creationId="{D978D114-1AF7-4DF8-8AFA-CD74FAD1A6D7}"/>
          </ac:spMkLst>
        </pc:spChg>
        <pc:spChg chg="add mod">
          <ac:chgData name="John Kibocha" userId="72f84000-a36b-4188-a489-622340e6aaf5" providerId="ADAL" clId="{F2D39E31-7927-4319-99CA-231BD6C58F16}" dt="2024-04-03T09:12:34.936" v="407" actId="255"/>
          <ac:spMkLst>
            <pc:docMk/>
            <pc:sldMk cId="1533689178" sldId="259"/>
            <ac:spMk id="5" creationId="{6671B355-A6D7-46B4-F746-99C65C616175}"/>
          </ac:spMkLst>
        </pc:spChg>
      </pc:sldChg>
      <pc:sldChg chg="modSp mod">
        <pc:chgData name="John Kibocha" userId="72f84000-a36b-4188-a489-622340e6aaf5" providerId="ADAL" clId="{F2D39E31-7927-4319-99CA-231BD6C58F16}" dt="2024-04-03T09:12:48.475" v="410"/>
        <pc:sldMkLst>
          <pc:docMk/>
          <pc:sldMk cId="772376688" sldId="260"/>
        </pc:sldMkLst>
        <pc:spChg chg="mod">
          <ac:chgData name="John Kibocha" userId="72f84000-a36b-4188-a489-622340e6aaf5" providerId="ADAL" clId="{F2D39E31-7927-4319-99CA-231BD6C58F16}" dt="2024-04-03T09:12:48.475" v="410"/>
          <ac:spMkLst>
            <pc:docMk/>
            <pc:sldMk cId="772376688" sldId="260"/>
            <ac:spMk id="2" creationId="{084C3B68-56DE-4F8E-BD8B-77331174AA92}"/>
          </ac:spMkLst>
        </pc:spChg>
        <pc:spChg chg="mod">
          <ac:chgData name="John Kibocha" userId="72f84000-a36b-4188-a489-622340e6aaf5" providerId="ADAL" clId="{F2D39E31-7927-4319-99CA-231BD6C58F16}" dt="2024-04-03T09:08:54.179" v="281" actId="27636"/>
          <ac:spMkLst>
            <pc:docMk/>
            <pc:sldMk cId="772376688" sldId="260"/>
            <ac:spMk id="3" creationId="{65BF3D12-140E-46D7-BCD7-5C3A21D3D5D3}"/>
          </ac:spMkLst>
        </pc:spChg>
      </pc:sldChg>
      <pc:sldChg chg="modSp mod">
        <pc:chgData name="John Kibocha" userId="72f84000-a36b-4188-a489-622340e6aaf5" providerId="ADAL" clId="{F2D39E31-7927-4319-99CA-231BD6C58F16}" dt="2024-04-03T09:13:03.764" v="413" actId="207"/>
        <pc:sldMkLst>
          <pc:docMk/>
          <pc:sldMk cId="179184797" sldId="261"/>
        </pc:sldMkLst>
        <pc:spChg chg="mod">
          <ac:chgData name="John Kibocha" userId="72f84000-a36b-4188-a489-622340e6aaf5" providerId="ADAL" clId="{F2D39E31-7927-4319-99CA-231BD6C58F16}" dt="2024-04-03T09:13:03.764" v="413" actId="207"/>
          <ac:spMkLst>
            <pc:docMk/>
            <pc:sldMk cId="179184797" sldId="261"/>
            <ac:spMk id="2" creationId="{117836F7-A38E-4068-8454-CFAEFA72626A}"/>
          </ac:spMkLst>
        </pc:spChg>
        <pc:spChg chg="mod">
          <ac:chgData name="John Kibocha" userId="72f84000-a36b-4188-a489-622340e6aaf5" providerId="ADAL" clId="{F2D39E31-7927-4319-99CA-231BD6C58F16}" dt="2024-04-03T09:07:33.352" v="262" actId="12"/>
          <ac:spMkLst>
            <pc:docMk/>
            <pc:sldMk cId="179184797" sldId="261"/>
            <ac:spMk id="3" creationId="{2CD4CA06-3A70-491A-82AD-60E57736A9F5}"/>
          </ac:spMkLst>
        </pc:spChg>
      </pc:sldChg>
      <pc:sldChg chg="modSp mod">
        <pc:chgData name="John Kibocha" userId="72f84000-a36b-4188-a489-622340e6aaf5" providerId="ADAL" clId="{F2D39E31-7927-4319-99CA-231BD6C58F16}" dt="2024-04-03T09:13:14.743" v="416" actId="207"/>
        <pc:sldMkLst>
          <pc:docMk/>
          <pc:sldMk cId="1387001479" sldId="262"/>
        </pc:sldMkLst>
        <pc:spChg chg="mod">
          <ac:chgData name="John Kibocha" userId="72f84000-a36b-4188-a489-622340e6aaf5" providerId="ADAL" clId="{F2D39E31-7927-4319-99CA-231BD6C58F16}" dt="2024-04-03T09:13:14.743" v="416" actId="207"/>
          <ac:spMkLst>
            <pc:docMk/>
            <pc:sldMk cId="1387001479" sldId="262"/>
            <ac:spMk id="2" creationId="{82582C6A-E7C3-40DF-9B45-9EF433B8DF9F}"/>
          </ac:spMkLst>
        </pc:spChg>
        <pc:spChg chg="mod">
          <ac:chgData name="John Kibocha" userId="72f84000-a36b-4188-a489-622340e6aaf5" providerId="ADAL" clId="{F2D39E31-7927-4319-99CA-231BD6C58F16}" dt="2024-04-03T09:06:47.756" v="248" actId="12"/>
          <ac:spMkLst>
            <pc:docMk/>
            <pc:sldMk cId="1387001479" sldId="262"/>
            <ac:spMk id="3" creationId="{16F41A64-6FFE-426C-9AA1-C09C66ADD8FC}"/>
          </ac:spMkLst>
        </pc:spChg>
      </pc:sldChg>
      <pc:sldChg chg="modSp mod">
        <pc:chgData name="John Kibocha" userId="72f84000-a36b-4188-a489-622340e6aaf5" providerId="ADAL" clId="{F2D39E31-7927-4319-99CA-231BD6C58F16}" dt="2024-04-03T09:13:27.942" v="419" actId="207"/>
        <pc:sldMkLst>
          <pc:docMk/>
          <pc:sldMk cId="3609094794" sldId="263"/>
        </pc:sldMkLst>
        <pc:spChg chg="mod">
          <ac:chgData name="John Kibocha" userId="72f84000-a36b-4188-a489-622340e6aaf5" providerId="ADAL" clId="{F2D39E31-7927-4319-99CA-231BD6C58F16}" dt="2024-04-03T09:13:27.942" v="419" actId="207"/>
          <ac:spMkLst>
            <pc:docMk/>
            <pc:sldMk cId="3609094794" sldId="263"/>
            <ac:spMk id="2" creationId="{D7105F20-BABB-4D67-822B-4E96ED143E66}"/>
          </ac:spMkLst>
        </pc:spChg>
        <pc:spChg chg="mod">
          <ac:chgData name="John Kibocha" userId="72f84000-a36b-4188-a489-622340e6aaf5" providerId="ADAL" clId="{F2D39E31-7927-4319-99CA-231BD6C58F16}" dt="2024-04-03T09:06:37.426" v="243" actId="12"/>
          <ac:spMkLst>
            <pc:docMk/>
            <pc:sldMk cId="3609094794" sldId="263"/>
            <ac:spMk id="3" creationId="{96455868-8945-4F46-9973-2E94F1A6A99B}"/>
          </ac:spMkLst>
        </pc:spChg>
      </pc:sldChg>
      <pc:sldChg chg="modSp mod">
        <pc:chgData name="John Kibocha" userId="72f84000-a36b-4188-a489-622340e6aaf5" providerId="ADAL" clId="{F2D39E31-7927-4319-99CA-231BD6C58F16}" dt="2024-04-03T09:13:44.682" v="422" actId="2711"/>
        <pc:sldMkLst>
          <pc:docMk/>
          <pc:sldMk cId="2550982129" sldId="264"/>
        </pc:sldMkLst>
        <pc:spChg chg="mod">
          <ac:chgData name="John Kibocha" userId="72f84000-a36b-4188-a489-622340e6aaf5" providerId="ADAL" clId="{F2D39E31-7927-4319-99CA-231BD6C58F16}" dt="2024-04-03T09:13:44.682" v="422" actId="2711"/>
          <ac:spMkLst>
            <pc:docMk/>
            <pc:sldMk cId="2550982129" sldId="264"/>
            <ac:spMk id="2" creationId="{6932797A-17C2-48A2-B1A8-B6A14BE60FF9}"/>
          </ac:spMkLst>
        </pc:spChg>
        <pc:spChg chg="mod">
          <ac:chgData name="John Kibocha" userId="72f84000-a36b-4188-a489-622340e6aaf5" providerId="ADAL" clId="{F2D39E31-7927-4319-99CA-231BD6C58F16}" dt="2024-04-03T09:04:47.596" v="215" actId="12"/>
          <ac:spMkLst>
            <pc:docMk/>
            <pc:sldMk cId="2550982129" sldId="264"/>
            <ac:spMk id="3" creationId="{BC6CEED3-A8F0-43E3-9802-B31AE6409117}"/>
          </ac:spMkLst>
        </pc:spChg>
      </pc:sldChg>
      <pc:sldChg chg="modSp del mod">
        <pc:chgData name="John Kibocha" userId="72f84000-a36b-4188-a489-622340e6aaf5" providerId="ADAL" clId="{F2D39E31-7927-4319-99CA-231BD6C58F16}" dt="2024-04-03T09:04:52.637" v="216" actId="2696"/>
        <pc:sldMkLst>
          <pc:docMk/>
          <pc:sldMk cId="2038945007" sldId="265"/>
        </pc:sldMkLst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2038945007" sldId="265"/>
            <ac:spMk id="2" creationId="{9BDCDE98-0E6C-49E6-B81B-D4C49431EF01}"/>
          </ac:spMkLst>
        </pc:spChg>
        <pc:spChg chg="mod">
          <ac:chgData name="John Kibocha" userId="72f84000-a36b-4188-a489-622340e6aaf5" providerId="ADAL" clId="{F2D39E31-7927-4319-99CA-231BD6C58F16}" dt="2024-04-03T08:54:31.117" v="54" actId="27636"/>
          <ac:spMkLst>
            <pc:docMk/>
            <pc:sldMk cId="2038945007" sldId="265"/>
            <ac:spMk id="3" creationId="{6DFF8261-163C-4096-B603-F06F813638AC}"/>
          </ac:spMkLst>
        </pc:spChg>
      </pc:sldChg>
      <pc:sldChg chg="modSp del">
        <pc:chgData name="John Kibocha" userId="72f84000-a36b-4188-a489-622340e6aaf5" providerId="ADAL" clId="{F2D39E31-7927-4319-99CA-231BD6C58F16}" dt="2024-04-03T09:04:56.710" v="217" actId="2696"/>
        <pc:sldMkLst>
          <pc:docMk/>
          <pc:sldMk cId="2985664094" sldId="266"/>
        </pc:sldMkLst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2985664094" sldId="266"/>
            <ac:spMk id="2" creationId="{95154B27-2981-4D56-A83D-0FE176881982}"/>
          </ac:spMkLst>
        </pc:spChg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2985664094" sldId="266"/>
            <ac:spMk id="3" creationId="{5FBBAF3F-11A1-4B03-A6C6-896B3C146709}"/>
          </ac:spMkLst>
        </pc:spChg>
      </pc:sldChg>
      <pc:sldChg chg="modSp del">
        <pc:chgData name="John Kibocha" userId="72f84000-a36b-4188-a489-622340e6aaf5" providerId="ADAL" clId="{F2D39E31-7927-4319-99CA-231BD6C58F16}" dt="2024-04-03T09:05:01.711" v="218" actId="2696"/>
        <pc:sldMkLst>
          <pc:docMk/>
          <pc:sldMk cId="3421797549" sldId="267"/>
        </pc:sldMkLst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3421797549" sldId="267"/>
            <ac:spMk id="2" creationId="{0FAEF5B5-80AA-40D1-858D-A899BF6297AB}"/>
          </ac:spMkLst>
        </pc:spChg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3421797549" sldId="267"/>
            <ac:spMk id="3" creationId="{5342E9C4-7F3F-4920-8DFA-7B6293D37CE8}"/>
          </ac:spMkLst>
        </pc:spChg>
      </pc:sldChg>
      <pc:sldChg chg="modSp del">
        <pc:chgData name="John Kibocha" userId="72f84000-a36b-4188-a489-622340e6aaf5" providerId="ADAL" clId="{F2D39E31-7927-4319-99CA-231BD6C58F16}" dt="2024-04-03T09:05:04.492" v="219" actId="2696"/>
        <pc:sldMkLst>
          <pc:docMk/>
          <pc:sldMk cId="3250916907" sldId="268"/>
        </pc:sldMkLst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3250916907" sldId="268"/>
            <ac:spMk id="2" creationId="{4D1C2CEF-F6BD-4F4A-9D81-CD766938405B}"/>
          </ac:spMkLst>
        </pc:spChg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3250916907" sldId="268"/>
            <ac:spMk id="3" creationId="{D83AF241-9364-44C6-9634-E4FA5E9FCF0A}"/>
          </ac:spMkLst>
        </pc:spChg>
      </pc:sldChg>
      <pc:sldChg chg="modSp del">
        <pc:chgData name="John Kibocha" userId="72f84000-a36b-4188-a489-622340e6aaf5" providerId="ADAL" clId="{F2D39E31-7927-4319-99CA-231BD6C58F16}" dt="2024-04-03T09:05:07.526" v="220" actId="2696"/>
        <pc:sldMkLst>
          <pc:docMk/>
          <pc:sldMk cId="1035284196" sldId="269"/>
        </pc:sldMkLst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1035284196" sldId="269"/>
            <ac:spMk id="2" creationId="{FF40E677-2338-4858-8D31-2063234A820A}"/>
          </ac:spMkLst>
        </pc:spChg>
        <pc:spChg chg="mod">
          <ac:chgData name="John Kibocha" userId="72f84000-a36b-4188-a489-622340e6aaf5" providerId="ADAL" clId="{F2D39E31-7927-4319-99CA-231BD6C58F16}" dt="2024-04-03T08:54:30.505" v="52"/>
          <ac:spMkLst>
            <pc:docMk/>
            <pc:sldMk cId="1035284196" sldId="269"/>
            <ac:spMk id="3" creationId="{2C962516-5109-46CF-82C5-9A781E3B86E9}"/>
          </ac:spMkLst>
        </pc:spChg>
      </pc:sldChg>
      <pc:sldChg chg="addSp delSp modSp mod">
        <pc:chgData name="John Kibocha" userId="72f84000-a36b-4188-a489-622340e6aaf5" providerId="ADAL" clId="{F2D39E31-7927-4319-99CA-231BD6C58F16}" dt="2024-04-03T09:06:01.543" v="236" actId="255"/>
        <pc:sldMkLst>
          <pc:docMk/>
          <pc:sldMk cId="2466828431" sldId="270"/>
        </pc:sldMkLst>
        <pc:spChg chg="del mod">
          <ac:chgData name="John Kibocha" userId="72f84000-a36b-4188-a489-622340e6aaf5" providerId="ADAL" clId="{F2D39E31-7927-4319-99CA-231BD6C58F16}" dt="2024-04-03T09:05:40.644" v="224" actId="478"/>
          <ac:spMkLst>
            <pc:docMk/>
            <pc:sldMk cId="2466828431" sldId="270"/>
            <ac:spMk id="2" creationId="{3F2FA96B-3A9F-4253-9066-17ECEF3BB7C8}"/>
          </ac:spMkLst>
        </pc:spChg>
        <pc:spChg chg="mod">
          <ac:chgData name="John Kibocha" userId="72f84000-a36b-4188-a489-622340e6aaf5" providerId="ADAL" clId="{F2D39E31-7927-4319-99CA-231BD6C58F16}" dt="2024-04-03T09:05:33.309" v="223" actId="5793"/>
          <ac:spMkLst>
            <pc:docMk/>
            <pc:sldMk cId="2466828431" sldId="270"/>
            <ac:spMk id="3" creationId="{546788A4-83BD-45A6-95E2-A60E3AD5C3B5}"/>
          </ac:spMkLst>
        </pc:spChg>
        <pc:spChg chg="add mod">
          <ac:chgData name="John Kibocha" userId="72f84000-a36b-4188-a489-622340e6aaf5" providerId="ADAL" clId="{F2D39E31-7927-4319-99CA-231BD6C58F16}" dt="2024-04-03T09:06:01.543" v="236" actId="255"/>
          <ac:spMkLst>
            <pc:docMk/>
            <pc:sldMk cId="2466828431" sldId="270"/>
            <ac:spMk id="5" creationId="{70A35271-78DC-6BD8-2549-AEB046697E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96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81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5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DF6A-D1C2-40A1-BED4-50BAFF3F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A7EBEE-F2CB-4F4C-B3AA-D31ACBB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64905-D550-B40A-BF88-A71E5E90F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COURT PROCEEDINGS</a:t>
            </a:r>
            <a:br>
              <a:rPr lang="en-GB" dirty="0"/>
            </a:br>
            <a:r>
              <a:rPr lang="en-GB" dirty="0"/>
              <a:t>MANAGEMENT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2A850EE-6FD8-289F-F0E5-3F50FD8A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JOHN MUTURI KIBOCHA</a:t>
            </a:r>
          </a:p>
        </p:txBody>
      </p:sp>
    </p:spTree>
    <p:extLst>
      <p:ext uri="{BB962C8B-B14F-4D97-AF65-F5344CB8AC3E}">
        <p14:creationId xmlns:p14="http://schemas.microsoft.com/office/powerpoint/2010/main" val="273136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88A4-83BD-45A6-95E2-A60E3AD5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35271-78DC-6BD8-2549-AEB0466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429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68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1721-3C98-4897-9349-E9236BF9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INTRODUCTION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B334-79D9-4B24-9720-C22A7A95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Court proceedings and their payments are essential components of the legal system.</a:t>
            </a:r>
          </a:p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The task is complex, encompassing multiple factors.</a:t>
            </a:r>
          </a:p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This project aims to address these challenges by developing a web-based Court Proceedings Management System.</a:t>
            </a: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D858-4FF9-4F3B-A402-CA765CBD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One of the main challenges faced by clerks is the complexity of court proceedings, especially when they involve multiple jurisdictions.</a:t>
            </a:r>
          </a:p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The inefficiency of invoice generation and payment processing is a significant problem in Kenya's legal space.</a:t>
            </a: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1A7B4E-DCDE-C0EE-BCBC-7BA4D342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304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D114-1AF7-4DF8-8AFA-CD74FAD1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Court proceedings and payments pose challenges for court clerks and users.</a:t>
            </a:r>
          </a:p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One challenge is the lack of a user and clerk registration system.</a:t>
            </a:r>
          </a:p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Another challenge is the decentralised invoice generation and payment processing.</a:t>
            </a: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71B355-A6D7-46B4-F746-99C65C61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3368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3B68-56DE-4F8E-BD8B-77331174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OBJECTIVES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3D12-140E-46D7-BCD7-5C3A21D3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 fontScale="85000" lnSpcReduction="10000"/>
          </a:bodyPr>
          <a:lstStyle/>
          <a:p>
            <a:r>
              <a:rPr lang="en-GB" sz="3500" dirty="0"/>
              <a:t>General Objective</a:t>
            </a:r>
          </a:p>
          <a:p>
            <a:pPr marL="857250" lvl="1" indent="-457200"/>
            <a:r>
              <a:rPr lang="en-GB" sz="3000" dirty="0"/>
              <a:t>To develop a web-based system that automates court proceedings and payments for legal clerks.</a:t>
            </a:r>
          </a:p>
          <a:p>
            <a:r>
              <a:rPr lang="en-GB" sz="3500" dirty="0"/>
              <a:t>Specific Objectives</a:t>
            </a:r>
          </a:p>
          <a:p>
            <a:pPr marL="857250" lvl="1" indent="-457200"/>
            <a:r>
              <a:rPr lang="en-GB" sz="2800" dirty="0"/>
              <a:t>By the end of this project, the system should be able:</a:t>
            </a:r>
          </a:p>
          <a:p>
            <a:pPr lvl="2" indent="-342900"/>
            <a:r>
              <a:rPr lang="en-GB" sz="2000" dirty="0"/>
              <a:t>To enable users' and clerks' registration.</a:t>
            </a:r>
          </a:p>
          <a:p>
            <a:pPr lvl="2" indent="-342900"/>
            <a:r>
              <a:rPr lang="en-GB" sz="2000" dirty="0"/>
              <a:t>To allow clerks to capture court proceedings.</a:t>
            </a:r>
          </a:p>
          <a:p>
            <a:pPr lvl="2" indent="-342900"/>
            <a:r>
              <a:rPr lang="en-GB" sz="2000" dirty="0"/>
              <a:t>To generate invoices for case payment.</a:t>
            </a:r>
          </a:p>
          <a:p>
            <a:pPr lvl="2" indent="-342900"/>
            <a:r>
              <a:rPr lang="en-GB" sz="2000" dirty="0"/>
              <a:t>To enable users to make payments.</a:t>
            </a:r>
          </a:p>
          <a:p>
            <a:pPr lvl="2" indent="-342900"/>
            <a:r>
              <a:rPr lang="en-GB" sz="2000" dirty="0"/>
              <a:t>To enable users to track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6F7-A38E-4068-8454-CFAEFA72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JUSTIFICATION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CA06-3A70-491A-82AD-60E57736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rationale behind developing a web-based system stems from the pressing challenges faced within the country's legal framework.</a:t>
            </a:r>
          </a:p>
          <a:p>
            <a:r>
              <a:rPr lang="en-GB" sz="2800" dirty="0"/>
              <a:t>The project seeks to implement automation in court proceedings to reinforce the efficiency and accuracy of case management.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8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2C6A-E7C3-40DF-9B45-9EF433B8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SCOPE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1A64-6FFE-426C-9AA1-C09C66AD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project aims to automate the operational processes of clerks, improving efficiency and service delivery.</a:t>
            </a:r>
          </a:p>
          <a:p>
            <a:r>
              <a:rPr lang="en-GB" sz="2800" dirty="0"/>
              <a:t>Its functionalities include user and clerk registration, court proceedings automation, and case tracking.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00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F20-BABB-4D67-822B-4E96ED1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LIMITATION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5868-8945-4F46-9973-2E94F1A6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One limitation of the system is that it requires a stable internet connection to function properly.</a:t>
            </a:r>
          </a:p>
          <a:p>
            <a:r>
              <a:rPr lang="en-GB" sz="2800" dirty="0"/>
              <a:t>The system may vary in compatibility across different operating systems and devices.</a:t>
            </a:r>
          </a:p>
          <a:p>
            <a:r>
              <a:rPr lang="en-GB" sz="2800" dirty="0"/>
              <a:t>It lacks built-in integration capabilities with third-party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0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797A-17C2-48A2-B1A8-B6A14BE6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92D050"/>
                </a:solidFill>
                <a:effectLst/>
              </a:rPr>
              <a:t>CURRENT ACHIEVEMENT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ED3-A8F0-43E3-9802-B31AE640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111111"/>
                </a:solidFill>
                <a:effectLst/>
                <a:latin typeface="-apple-system"/>
              </a:rPr>
              <a:t>All modules, except for the payment module, have been successfully implemented. This includes user and clerk registration, court proceedings automation, and case tracking. The payment module is currently under development.</a:t>
            </a: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352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Wingdings 3</vt:lpstr>
      <vt:lpstr>Facet</vt:lpstr>
      <vt:lpstr>A COURT PROCEEDINGS MANAGEMENT SYSTEM</vt:lpstr>
      <vt:lpstr>INTRODUCTION</vt:lpstr>
      <vt:lpstr>BACKGROUND</vt:lpstr>
      <vt:lpstr>PROBLEM STATEMENT</vt:lpstr>
      <vt:lpstr>OBJECTIVES</vt:lpstr>
      <vt:lpstr>JUSTIFICATION</vt:lpstr>
      <vt:lpstr>SCOPE</vt:lpstr>
      <vt:lpstr>LIMITATION</vt:lpstr>
      <vt:lpstr>CURRENT ACHIEVEMENT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NGAO: A Legal Management System for Muteithia Kibira Advocates Law Firm</dc:title>
  <dc:creator>John Ndungu</dc:creator>
  <cp:lastModifiedBy>John Kibocha</cp:lastModifiedBy>
  <cp:revision>3</cp:revision>
  <dcterms:created xsi:type="dcterms:W3CDTF">2023-09-30T11:22:44Z</dcterms:created>
  <dcterms:modified xsi:type="dcterms:W3CDTF">2024-04-03T09:13:53Z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2024-04-03T08:40:37Z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1c659de0-9e8f-468a-8932-d506ef8e602e</vt:lpwstr>
  </property>
  <property fmtid="{D5CDD505-2E9C-101B-9397-08002B2CF9AE}" pid="7" name="MSIP_Label_defa4170-0d19-0005-0004-bc88714345d2_ActionId">
    <vt:lpwstr>cbebebad-6f79-4bcb-ad9e-eb291af43b15</vt:lpwstr>
  </property>
  <property fmtid="{D5CDD505-2E9C-101B-9397-08002B2CF9AE}" pid="8" name="MSIP_Label_defa4170-0d19-0005-0004-bc88714345d2_ContentBits">
    <vt:lpwstr>0</vt:lpwstr>
  </property>
</Properties>
</file>