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E8A19-895B-474A-A63A-476E81623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D146D7-D9FD-43A2-9188-13BF9F957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79C7D-7048-4F2A-8094-66C12695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6D774-E784-47B3-BCFC-5AC8C14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BEA25-8D74-4D06-ACF9-3756E465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1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1CCA-B9E8-48CB-BC25-899AF6F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9E89A9-F2AE-48F6-9614-71DF48F60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A8A8D-CD35-4FF4-A6E1-BEC739E0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8AD39-0D61-41EB-9A4D-C22B3A1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FDFCD-3849-4C7E-9073-DAEE8CE6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4DF0B7-E180-47EA-8B71-7C21B6B62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BA92E9-74CA-470E-AD63-A896D5288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94D0-F6CA-4779-B3DA-7ED79B40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7333E-C3FB-4389-A4D1-8228DE91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7BFB9-BB03-4BAA-BE2D-E64E1670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0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C5F9D-365A-4160-ACC0-E9B3DE50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9D048-6F1C-4A79-8A3E-3E949314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248C9-23E0-4427-911F-8E05782B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7C5EC-2A12-4DB2-BD52-A4E0419C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E151A-8D7B-4500-8C84-70937F06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3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CEBF2-8981-48F6-8370-1F2C78D6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60B57-037A-453A-89D9-C5A2A66A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12896-C855-44CF-83D4-2F34F277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50596-D59B-4923-83C5-486850C1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B8571-5924-488A-8A0A-FCF7A0A0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67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CBE66-103E-452F-B77A-ECC4B647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91A7B-305F-40A2-A223-B27BA4F38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2EFF7-7AAD-410B-8BD0-8DDA3F83A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A81B7-3856-4457-9E6C-41B040CB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24724-2F10-4B79-A7C0-B34D7EEA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E083B-494F-45B9-9402-9FA7C649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6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38E2C-53D3-4A57-9A86-E933FF8E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476455-BFC2-4811-ABBC-E6D367D9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214B4-1B30-4819-9D38-C7AB74FFF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E51966-EAFA-4510-8A45-D5FEEF684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AF2F6F-F9FA-42B4-BE29-F0F630539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B997F1-C07A-4636-BA26-7CAE5152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60E127-5EB6-48CC-B0CB-57ED16D5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E0941F-C322-4B3B-8796-3891B32B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1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7F764-2B3F-4A41-96BC-37F7D8E2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409ED1-A5E4-4A7A-B5AE-3CAEF6A5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CA17B3-BB76-4780-8450-3174B636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C09FE9-5BE1-4480-97AE-98362AAB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9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1817D-C005-430A-AEE5-405EDC33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276F3-1165-4E27-9EFA-8582FE25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47BADA-85EE-4EA3-96E6-F587A7B7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4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E8D98-FCDC-4D9B-95D0-3709FED9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30FAC-8A8D-4CFF-B5A7-C7B20DDC6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7A0216-7969-4CBB-A98A-EB7F668E7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B2613-E484-4E32-BA15-954A3B4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0968E-0D07-4BC7-975D-AEA375F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3A697-1A9A-4058-9A0A-6730301E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0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40F98-3478-4A96-90A9-88C8F9A2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F0572E-4080-447A-92A4-5C07821A0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9E8BFD-8B3C-4120-9802-865240F94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E2C74-3E06-4271-AFAD-981DCFE1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24025-693A-404C-BEEB-6550F3BC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A9D65-213E-4897-8515-46E8E1AC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9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E609F2-0704-47D0-BB31-D2F1049A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85028-F42A-4F2A-A897-B07B0883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74079-75BB-41AA-A69F-A26DA3EDE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1D75-289D-41C8-A774-99F750CAA5D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DB6AA-5B4B-4570-A2D9-FE9C6949A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05A77-F923-429A-B262-D361308CB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26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3759C5-E7D3-41C7-8B79-27B596CAB91C}"/>
              </a:ext>
            </a:extLst>
          </p:cNvPr>
          <p:cNvSpPr/>
          <p:nvPr/>
        </p:nvSpPr>
        <p:spPr>
          <a:xfrm>
            <a:off x="1743075" y="638175"/>
            <a:ext cx="876300" cy="4054141"/>
          </a:xfrm>
          <a:prstGeom prst="rect">
            <a:avLst/>
          </a:prstGeom>
          <a:gradFill flip="none" rotWithShape="1">
            <a:gsLst>
              <a:gs pos="0">
                <a:srgbClr val="CD03B5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265D2-903D-419E-9430-5AE4F8D2E7B3}"/>
              </a:ext>
            </a:extLst>
          </p:cNvPr>
          <p:cNvSpPr txBox="1"/>
          <p:nvPr/>
        </p:nvSpPr>
        <p:spPr>
          <a:xfrm>
            <a:off x="1743075" y="4384539"/>
            <a:ext cx="1074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Danger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0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John</dc:creator>
  <cp:lastModifiedBy>Kim John</cp:lastModifiedBy>
  <cp:revision>2</cp:revision>
  <dcterms:created xsi:type="dcterms:W3CDTF">2023-09-18T11:27:28Z</dcterms:created>
  <dcterms:modified xsi:type="dcterms:W3CDTF">2023-10-01T04:32:02Z</dcterms:modified>
</cp:coreProperties>
</file>