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411" r:id="rId2"/>
    <p:sldId id="412" r:id="rId3"/>
    <p:sldId id="414" r:id="rId4"/>
    <p:sldId id="413" r:id="rId5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94">
          <p15:clr>
            <a:srgbClr val="A4A3A4"/>
          </p15:clr>
        </p15:guide>
        <p15:guide id="2" pos="3749">
          <p15:clr>
            <a:srgbClr val="A4A3A4"/>
          </p15:clr>
        </p15:guide>
      </p15:sldGuideLst>
    </p:ext>
    <p:ext uri="{505F2C04-C923-438B-8C0F-E0CD2BADF298}">
      <wppc:fontMiss xmlns:wppc="http://www.wps.cn/officeDocument/PresentationCustomData" xmlns="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124"/>
    <a:srgbClr val="3BBC5D"/>
    <a:srgbClr val="1D3F4F"/>
    <a:srgbClr val="C55A11"/>
    <a:srgbClr val="52CC83"/>
    <a:srgbClr val="FFFF00"/>
    <a:srgbClr val="7F7F7F"/>
    <a:srgbClr val="DCF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56"/>
    <p:restoredTop sz="78399"/>
  </p:normalViewPr>
  <p:slideViewPr>
    <p:cSldViewPr showGuides="1">
      <p:cViewPr varScale="1">
        <p:scale>
          <a:sx n="67" d="100"/>
          <a:sy n="67" d="100"/>
        </p:scale>
        <p:origin x="677" y="38"/>
      </p:cViewPr>
      <p:guideLst>
        <p:guide orient="horz" pos="3494"/>
        <p:guide pos="37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66" d="100"/>
        <a:sy n="66" d="100"/>
      </p:scale>
      <p:origin x="0" y="-58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A02DD49-8DE6-4626-930C-27BED0269EC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2021/3/18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‹#›</a:t>
            </a:fld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656D75-CDE8-4FBA-9024-C0735D49879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2021/3/18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/>
              <a:t>‹#›</a:t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8947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89476" name="幻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1</a:t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5000" y="194151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05000" y="4421188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28263" y="6519863"/>
            <a:ext cx="2743200" cy="365125"/>
          </a:xfrm>
          <a:prstGeom prst="rect">
            <a:avLst/>
          </a:prstGeom>
        </p:spPr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solidFill>
                  <a:srgbClr val="C00000"/>
                </a:solidFill>
              </a:rPr>
              <a:t>‹#›</a:t>
            </a:fld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标题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8150" y="322263"/>
            <a:ext cx="309563" cy="823913"/>
          </a:xfrm>
          <a:prstGeom prst="rect">
            <a:avLst/>
          </a:prstGeom>
          <a:solidFill>
            <a:srgbClr val="3DB3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075" name="组合 4"/>
          <p:cNvGrpSpPr/>
          <p:nvPr userDrawn="1"/>
        </p:nvGrpSpPr>
        <p:grpSpPr>
          <a:xfrm>
            <a:off x="10961688" y="-4762"/>
            <a:ext cx="1008062" cy="1243012"/>
            <a:chOff x="10962009" y="-4963"/>
            <a:chExt cx="1008000" cy="1243629"/>
          </a:xfrm>
        </p:grpSpPr>
        <p:sp>
          <p:nvSpPr>
            <p:cNvPr id="6" name="矩形 5"/>
            <p:cNvSpPr/>
            <p:nvPr/>
          </p:nvSpPr>
          <p:spPr>
            <a:xfrm>
              <a:off x="10969946" y="-4963"/>
              <a:ext cx="992127" cy="83067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079" name="组合 6"/>
            <p:cNvGrpSpPr/>
            <p:nvPr/>
          </p:nvGrpSpPr>
          <p:grpSpPr>
            <a:xfrm>
              <a:off x="10962009" y="230666"/>
              <a:ext cx="1008000" cy="1008000"/>
              <a:chOff x="8044308" y="3488472"/>
              <a:chExt cx="1008000" cy="1008000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8044308" y="3487911"/>
                <a:ext cx="1008000" cy="10085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081" name="组合 8"/>
              <p:cNvGrpSpPr/>
              <p:nvPr/>
            </p:nvGrpSpPr>
            <p:grpSpPr>
              <a:xfrm>
                <a:off x="8110158" y="3554322"/>
                <a:ext cx="876300" cy="876300"/>
                <a:chOff x="8110158" y="3554322"/>
                <a:chExt cx="876300" cy="876300"/>
              </a:xfrm>
            </p:grpSpPr>
            <p:sp>
              <p:nvSpPr>
                <p:cNvPr id="10" name="椭圆 9"/>
                <p:cNvSpPr/>
                <p:nvPr/>
              </p:nvSpPr>
              <p:spPr>
                <a:xfrm>
                  <a:off x="8109391" y="3553030"/>
                  <a:ext cx="877834" cy="878323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pic>
              <p:nvPicPr>
                <p:cNvPr id="3083" name="图片 10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232092" y="3758472"/>
                  <a:ext cx="632433" cy="46800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</p:grp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781095"/>
          </a:xfrm>
        </p:spPr>
        <p:txBody>
          <a:bodyPr/>
          <a:lstStyle>
            <a:lvl1pPr>
              <a:defRPr>
                <a:solidFill>
                  <a:srgbClr val="3DB39E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标题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8150" y="322263"/>
            <a:ext cx="309563" cy="823913"/>
          </a:xfrm>
          <a:prstGeom prst="rect">
            <a:avLst/>
          </a:prstGeom>
          <a:solidFill>
            <a:srgbClr val="3DB3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977563" y="-4762"/>
            <a:ext cx="993775" cy="8302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100" name="组合 5"/>
          <p:cNvGrpSpPr/>
          <p:nvPr userDrawn="1"/>
        </p:nvGrpSpPr>
        <p:grpSpPr>
          <a:xfrm>
            <a:off x="10969625" y="252413"/>
            <a:ext cx="1008063" cy="1006475"/>
            <a:chOff x="8436382" y="2178535"/>
            <a:chExt cx="1008000" cy="1008000"/>
          </a:xfrm>
        </p:grpSpPr>
        <p:sp>
          <p:nvSpPr>
            <p:cNvPr id="7" name="椭圆 6"/>
            <p:cNvSpPr/>
            <p:nvPr/>
          </p:nvSpPr>
          <p:spPr>
            <a:xfrm>
              <a:off x="8436382" y="2178535"/>
              <a:ext cx="1008000" cy="10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8501466" y="2243721"/>
              <a:ext cx="877832" cy="8776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105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99561" y="2432946"/>
              <a:ext cx="681643" cy="61347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781095"/>
          </a:xfrm>
        </p:spPr>
        <p:txBody>
          <a:bodyPr/>
          <a:lstStyle>
            <a:lvl1pPr>
              <a:defRPr>
                <a:solidFill>
                  <a:srgbClr val="3DB39E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标题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8150" y="322263"/>
            <a:ext cx="309563" cy="823913"/>
          </a:xfrm>
          <a:prstGeom prst="rect">
            <a:avLst/>
          </a:prstGeom>
          <a:solidFill>
            <a:srgbClr val="3DB3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991850" y="-4762"/>
            <a:ext cx="993775" cy="8302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124" name="组合 5"/>
          <p:cNvGrpSpPr/>
          <p:nvPr userDrawn="1"/>
        </p:nvGrpSpPr>
        <p:grpSpPr>
          <a:xfrm>
            <a:off x="10983913" y="241300"/>
            <a:ext cx="1008062" cy="1008063"/>
            <a:chOff x="7998232" y="5119020"/>
            <a:chExt cx="1008000" cy="1008000"/>
          </a:xfrm>
        </p:grpSpPr>
        <p:sp>
          <p:nvSpPr>
            <p:cNvPr id="7" name="椭圆 6"/>
            <p:cNvSpPr/>
            <p:nvPr/>
          </p:nvSpPr>
          <p:spPr>
            <a:xfrm>
              <a:off x="7998232" y="5119020"/>
              <a:ext cx="1008000" cy="10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8063315" y="5195215"/>
              <a:ext cx="877834" cy="8762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512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96232" y="5239074"/>
              <a:ext cx="612000" cy="789158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781095"/>
          </a:xfrm>
        </p:spPr>
        <p:txBody>
          <a:bodyPr/>
          <a:lstStyle>
            <a:lvl1pPr>
              <a:defRPr>
                <a:solidFill>
                  <a:srgbClr val="3DB39E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标题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8150" y="322263"/>
            <a:ext cx="309563" cy="823913"/>
          </a:xfrm>
          <a:prstGeom prst="rect">
            <a:avLst/>
          </a:prstGeom>
          <a:solidFill>
            <a:srgbClr val="3DB3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985500" y="-4762"/>
            <a:ext cx="993775" cy="8302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148" name="组合 5"/>
          <p:cNvGrpSpPr/>
          <p:nvPr userDrawn="1"/>
        </p:nvGrpSpPr>
        <p:grpSpPr>
          <a:xfrm>
            <a:off x="10969625" y="257175"/>
            <a:ext cx="1008063" cy="1008063"/>
            <a:chOff x="6620434" y="1471906"/>
            <a:chExt cx="1008000" cy="1008000"/>
          </a:xfrm>
        </p:grpSpPr>
        <p:sp>
          <p:nvSpPr>
            <p:cNvPr id="7" name="椭圆 6"/>
            <p:cNvSpPr/>
            <p:nvPr/>
          </p:nvSpPr>
          <p:spPr>
            <a:xfrm>
              <a:off x="6620434" y="1471906"/>
              <a:ext cx="1008000" cy="10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6152" name="组合 7"/>
            <p:cNvGrpSpPr/>
            <p:nvPr/>
          </p:nvGrpSpPr>
          <p:grpSpPr>
            <a:xfrm>
              <a:off x="6686284" y="1537756"/>
              <a:ext cx="876300" cy="876300"/>
              <a:chOff x="6787469" y="2184355"/>
              <a:chExt cx="876300" cy="876300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6786703" y="2183589"/>
                <a:ext cx="877832" cy="8778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pic>
            <p:nvPicPr>
              <p:cNvPr id="6154" name="图片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997019" y="2279604"/>
                <a:ext cx="457201" cy="762002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781095"/>
          </a:xfrm>
        </p:spPr>
        <p:txBody>
          <a:bodyPr/>
          <a:lstStyle>
            <a:lvl1pPr>
              <a:defRPr>
                <a:solidFill>
                  <a:srgbClr val="3DB39E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836613"/>
            <a:ext cx="8137525" cy="2465388"/>
          </a:xfrm>
          <a:prstGeom prst="roundRect">
            <a:avLst>
              <a:gd name="adj" fmla="val 254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Python </a:t>
            </a: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语言程序设计</a:t>
            </a:r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	</a:t>
            </a:r>
          </a:p>
        </p:txBody>
      </p:sp>
      <p:pic>
        <p:nvPicPr>
          <p:cNvPr id="819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65400"/>
            <a:ext cx="12192000" cy="19224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1F83846-FFEF-47E0-AACE-4E7F935CB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596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1F83846-FFEF-47E0-AACE-4E7F935CB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A3845327-D26B-4A82-B5FF-145FD7FEF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687" y="1072971"/>
            <a:ext cx="8474059" cy="5799896"/>
          </a:xfrm>
          <a:prstGeom prst="rect">
            <a:avLst/>
          </a:prstGeom>
          <a:effectLst>
            <a:glow rad="1447800">
              <a:schemeClr val="accent1">
                <a:alpha val="5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706750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670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1B59A"/>
      </a:accent1>
      <a:accent2>
        <a:srgbClr val="ED7D31"/>
      </a:accent2>
      <a:accent3>
        <a:srgbClr val="A5A5A5"/>
      </a:accent3>
      <a:accent4>
        <a:srgbClr val="FFC000"/>
      </a:accent4>
      <a:accent5>
        <a:srgbClr val="3DB39E"/>
      </a:accent5>
      <a:accent6>
        <a:srgbClr val="70AD47"/>
      </a:accent6>
      <a:hlink>
        <a:srgbClr val="3DB39E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</Words>
  <Application>Microsoft Office PowerPoint</Application>
  <PresentationFormat>宽屏</PresentationFormat>
  <Paragraphs>2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微软雅黑 Light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Tonna Tang</dc:creator>
  <cp:lastModifiedBy>Windows User</cp:lastModifiedBy>
  <cp:revision>881</cp:revision>
  <dcterms:created xsi:type="dcterms:W3CDTF">2015-06-09T12:52:00Z</dcterms:created>
  <dcterms:modified xsi:type="dcterms:W3CDTF">2021-03-18T04:30:40Z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