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4"/>
  </p:notesMasterIdLst>
  <p:sldIdLst>
    <p:sldId id="368" r:id="rId2"/>
    <p:sldId id="369" r:id="rId3"/>
    <p:sldId id="370" r:id="rId4"/>
    <p:sldId id="371" r:id="rId5"/>
    <p:sldId id="373" r:id="rId6"/>
    <p:sldId id="375" r:id="rId7"/>
    <p:sldId id="377" r:id="rId8"/>
    <p:sldId id="379" r:id="rId9"/>
    <p:sldId id="380" r:id="rId10"/>
    <p:sldId id="392" r:id="rId11"/>
    <p:sldId id="393" r:id="rId12"/>
    <p:sldId id="311" r:id="rId13"/>
    <p:sldId id="312" r:id="rId14"/>
    <p:sldId id="316" r:id="rId15"/>
    <p:sldId id="317" r:id="rId16"/>
    <p:sldId id="318" r:id="rId17"/>
    <p:sldId id="319" r:id="rId18"/>
    <p:sldId id="382" r:id="rId19"/>
    <p:sldId id="320" r:id="rId20"/>
    <p:sldId id="321" r:id="rId21"/>
    <p:sldId id="322" r:id="rId22"/>
    <p:sldId id="325" r:id="rId23"/>
    <p:sldId id="324" r:id="rId24"/>
    <p:sldId id="365" r:id="rId25"/>
    <p:sldId id="383" r:id="rId26"/>
    <p:sldId id="388" r:id="rId27"/>
    <p:sldId id="328" r:id="rId28"/>
    <p:sldId id="329" r:id="rId29"/>
    <p:sldId id="330" r:id="rId30"/>
    <p:sldId id="331" r:id="rId31"/>
    <p:sldId id="332" r:id="rId32"/>
    <p:sldId id="334" r:id="rId33"/>
    <p:sldId id="335" r:id="rId34"/>
    <p:sldId id="389" r:id="rId35"/>
    <p:sldId id="338" r:id="rId36"/>
    <p:sldId id="339" r:id="rId37"/>
    <p:sldId id="366" r:id="rId38"/>
    <p:sldId id="341" r:id="rId39"/>
    <p:sldId id="342" r:id="rId40"/>
    <p:sldId id="344" r:id="rId41"/>
    <p:sldId id="394" r:id="rId42"/>
    <p:sldId id="398" r:id="rId43"/>
    <p:sldId id="395" r:id="rId44"/>
    <p:sldId id="396" r:id="rId45"/>
    <p:sldId id="397" r:id="rId46"/>
    <p:sldId id="351" r:id="rId47"/>
    <p:sldId id="352" r:id="rId48"/>
    <p:sldId id="391" r:id="rId49"/>
    <p:sldId id="263" r:id="rId50"/>
    <p:sldId id="265" r:id="rId51"/>
    <p:sldId id="266" r:id="rId52"/>
    <p:sldId id="267"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2BF"/>
    <a:srgbClr val="3963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dgm:t>
        <a:bodyPr/>
        <a:lstStyle/>
        <a:p>
          <a:r>
            <a:rPr lang="zh-CN" altLang="en-US" dirty="0" smtClean="0"/>
            <a:t>综述</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C0F31853-D609-4887-9CA3-389B1123DA44}">
      <dgm:prSet phldrT="[文本]"/>
      <dgm:spPr/>
      <dgm:t>
        <a:bodyPr/>
        <a:lstStyle/>
        <a:p>
          <a:r>
            <a:rPr lang="zh-CN" altLang="en-US" dirty="0" smtClean="0"/>
            <a:t>资料调研</a:t>
          </a:r>
          <a:endParaRPr lang="zh-CN" altLang="en-US" dirty="0"/>
        </a:p>
      </dgm:t>
    </dgm:pt>
    <dgm:pt modelId="{9BD0A01A-F2A7-41B9-AE3F-DEE23E63ED4B}" type="parTrans" cxnId="{18BE02BF-14A4-4925-AAEC-2E5E4E0DCCC9}">
      <dgm:prSet/>
      <dgm:spPr/>
      <dgm:t>
        <a:bodyPr/>
        <a:lstStyle/>
        <a:p>
          <a:endParaRPr lang="zh-CN" altLang="en-US"/>
        </a:p>
      </dgm:t>
    </dgm:pt>
    <dgm:pt modelId="{81ACB03C-419D-47B2-8D38-634B266A6F6C}" type="sibTrans" cxnId="{18BE02BF-14A4-4925-AAEC-2E5E4E0DCCC9}">
      <dgm:prSet/>
      <dgm:spPr/>
      <dgm:t>
        <a:bodyPr/>
        <a:lstStyle/>
        <a:p>
          <a:endParaRPr lang="zh-CN" altLang="en-US"/>
        </a:p>
      </dgm:t>
    </dgm:pt>
    <dgm:pt modelId="{2FFCE2C3-AD20-4272-B5D8-509884CB156B}">
      <dgm:prSet phldrT="[文本]"/>
      <dgm:spPr/>
      <dgm:t>
        <a:bodyPr/>
        <a:lstStyle/>
        <a:p>
          <a:r>
            <a:rPr lang="zh-CN" altLang="en-US" dirty="0" smtClean="0"/>
            <a:t>标准主要内容</a:t>
          </a:r>
          <a:endParaRPr lang="zh-CN" altLang="en-US" dirty="0"/>
        </a:p>
      </dgm:t>
    </dgm:pt>
    <dgm:pt modelId="{3FE8CDF5-F121-4DF9-B1D4-E3FFF452AA04}" type="parTrans" cxnId="{ABF6584D-8C58-42C2-890F-72D8C7DABE05}">
      <dgm:prSet/>
      <dgm:spPr/>
      <dgm:t>
        <a:bodyPr/>
        <a:lstStyle/>
        <a:p>
          <a:endParaRPr lang="zh-CN" altLang="en-US"/>
        </a:p>
      </dgm:t>
    </dgm:pt>
    <dgm:pt modelId="{E551BDD7-413F-4EC6-B354-8112777C2748}" type="sibTrans" cxnId="{ABF6584D-8C58-42C2-890F-72D8C7DABE05}">
      <dgm:prSet/>
      <dgm:spPr/>
      <dgm:t>
        <a:bodyPr/>
        <a:lstStyle/>
        <a:p>
          <a:endParaRPr lang="zh-CN" altLang="en-US"/>
        </a:p>
      </dgm:t>
    </dgm:pt>
    <dgm:pt modelId="{2BFC6ED3-E4EC-4373-B3C9-36A14627A430}">
      <dgm:prSet phldrT="[文本]"/>
      <dgm:spPr/>
      <dgm:t>
        <a:bodyPr/>
        <a:lstStyle/>
        <a:p>
          <a:r>
            <a:rPr lang="zh-CN" altLang="en-US" dirty="0" smtClean="0"/>
            <a:t>后续</a:t>
          </a:r>
          <a:endParaRPr lang="zh-CN" altLang="en-US" dirty="0"/>
        </a:p>
      </dgm:t>
    </dgm:pt>
    <dgm:pt modelId="{77969213-9A45-4784-927B-500974199CC9}" type="parTrans" cxnId="{917D0311-4666-4FEB-9287-4893AE92B5B1}">
      <dgm:prSet/>
      <dgm:spPr/>
      <dgm:t>
        <a:bodyPr/>
        <a:lstStyle/>
        <a:p>
          <a:endParaRPr lang="zh-CN" altLang="en-US"/>
        </a:p>
      </dgm:t>
    </dgm:pt>
    <dgm:pt modelId="{19373372-D9B4-4B36-8E0E-D9563B9C9441}" type="sibTrans" cxnId="{917D0311-4666-4FEB-9287-4893AE92B5B1}">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4"/>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4"/>
      <dgm:spPr/>
    </dgm:pt>
    <dgm:pt modelId="{6B560C0C-94F2-4AFE-8FCF-C9F43149CBD1}" type="pres">
      <dgm:prSet presAssocID="{E0137463-072F-4B37-8EA5-CA7488161F47}" presName="dstNode" presStyleLbl="node1" presStyleIdx="0" presStyleCnt="4"/>
      <dgm:spPr/>
    </dgm:pt>
    <dgm:pt modelId="{8A310AFC-0C26-4491-A7E0-DB4364E28905}" type="pres">
      <dgm:prSet presAssocID="{DEA5AEBC-2F5D-4076-B9D1-327B4DED32DE}" presName="text_1" presStyleLbl="node1" presStyleIdx="0" presStyleCnt="4">
        <dgm:presLayoutVars>
          <dgm:bulletEnabled val="1"/>
        </dgm:presLayoutVars>
      </dgm:prSet>
      <dgm:spPr/>
      <dgm:t>
        <a:bodyPr/>
        <a:lstStyle/>
        <a:p>
          <a:endParaRPr lang="zh-CN" altLang="en-US"/>
        </a:p>
      </dgm:t>
    </dgm:pt>
    <dgm:pt modelId="{7382357F-BB43-467A-BF74-AFF985DC8431}" type="pres">
      <dgm:prSet presAssocID="{DEA5AEBC-2F5D-4076-B9D1-327B4DED32DE}" presName="accent_1" presStyleCnt="0"/>
      <dgm:spPr/>
    </dgm:pt>
    <dgm:pt modelId="{0876D2CE-BEBB-426A-B2B1-5F9037519ACC}" type="pres">
      <dgm:prSet presAssocID="{DEA5AEBC-2F5D-4076-B9D1-327B4DED32DE}" presName="accentRepeatNode" presStyleLbl="solidFgAcc1" presStyleIdx="0" presStyleCnt="4"/>
      <dgm:spPr/>
    </dgm:pt>
    <dgm:pt modelId="{F865DB44-DE41-4AA3-99E9-734EE6340A69}" type="pres">
      <dgm:prSet presAssocID="{C0F31853-D609-4887-9CA3-389B1123DA44}" presName="text_2" presStyleLbl="node1" presStyleIdx="1" presStyleCnt="4">
        <dgm:presLayoutVars>
          <dgm:bulletEnabled val="1"/>
        </dgm:presLayoutVars>
      </dgm:prSet>
      <dgm:spPr/>
      <dgm:t>
        <a:bodyPr/>
        <a:lstStyle/>
        <a:p>
          <a:endParaRPr lang="zh-CN" altLang="en-US"/>
        </a:p>
      </dgm:t>
    </dgm:pt>
    <dgm:pt modelId="{028CE5BB-E37D-4F1B-8124-2ADFE8844E64}" type="pres">
      <dgm:prSet presAssocID="{C0F31853-D609-4887-9CA3-389B1123DA44}" presName="accent_2" presStyleCnt="0"/>
      <dgm:spPr/>
    </dgm:pt>
    <dgm:pt modelId="{616671C6-15AC-4C7D-B440-8746117DDB40}" type="pres">
      <dgm:prSet presAssocID="{C0F31853-D609-4887-9CA3-389B1123DA44}" presName="accentRepeatNode" presStyleLbl="solidFgAcc1" presStyleIdx="1" presStyleCnt="4"/>
      <dgm:spPr/>
    </dgm:pt>
    <dgm:pt modelId="{24A14DCC-6625-415C-9BBC-CA0375BC2BE4}" type="pres">
      <dgm:prSet presAssocID="{2FFCE2C3-AD20-4272-B5D8-509884CB156B}" presName="text_3" presStyleLbl="node1" presStyleIdx="2" presStyleCnt="4">
        <dgm:presLayoutVars>
          <dgm:bulletEnabled val="1"/>
        </dgm:presLayoutVars>
      </dgm:prSet>
      <dgm:spPr/>
      <dgm:t>
        <a:bodyPr/>
        <a:lstStyle/>
        <a:p>
          <a:endParaRPr lang="zh-CN" altLang="en-US"/>
        </a:p>
      </dgm:t>
    </dgm:pt>
    <dgm:pt modelId="{237CBDB7-326B-4EBA-B512-CD2DBB1D033A}" type="pres">
      <dgm:prSet presAssocID="{2FFCE2C3-AD20-4272-B5D8-509884CB156B}" presName="accent_3" presStyleCnt="0"/>
      <dgm:spPr/>
    </dgm:pt>
    <dgm:pt modelId="{08EE21B4-633A-40F6-AE3B-BD452AE1DF5A}" type="pres">
      <dgm:prSet presAssocID="{2FFCE2C3-AD20-4272-B5D8-509884CB156B}" presName="accentRepeatNode" presStyleLbl="solidFgAcc1" presStyleIdx="2" presStyleCnt="4"/>
      <dgm:spPr/>
    </dgm:pt>
    <dgm:pt modelId="{FFD05148-005B-4A3A-896F-AA71939A5B11}" type="pres">
      <dgm:prSet presAssocID="{2BFC6ED3-E4EC-4373-B3C9-36A14627A430}" presName="text_4" presStyleLbl="node1" presStyleIdx="3" presStyleCnt="4">
        <dgm:presLayoutVars>
          <dgm:bulletEnabled val="1"/>
        </dgm:presLayoutVars>
      </dgm:prSet>
      <dgm:spPr/>
      <dgm:t>
        <a:bodyPr/>
        <a:lstStyle/>
        <a:p>
          <a:endParaRPr lang="zh-CN" altLang="en-US"/>
        </a:p>
      </dgm:t>
    </dgm:pt>
    <dgm:pt modelId="{07D1EF0B-ADAB-4DAA-BB98-CE7840823CBD}" type="pres">
      <dgm:prSet presAssocID="{2BFC6ED3-E4EC-4373-B3C9-36A14627A430}" presName="accent_4" presStyleCnt="0"/>
      <dgm:spPr/>
    </dgm:pt>
    <dgm:pt modelId="{C2CBB331-E7DD-402F-8F78-503D417B20D4}" type="pres">
      <dgm:prSet presAssocID="{2BFC6ED3-E4EC-4373-B3C9-36A14627A430}" presName="accentRepeatNode" presStyleLbl="solidFgAcc1" presStyleIdx="3" presStyleCnt="4"/>
      <dgm:spPr/>
    </dgm:pt>
  </dgm:ptLst>
  <dgm:cxnLst>
    <dgm:cxn modelId="{625F7249-7078-411E-92F5-9352D9245BF5}" type="presOf" srcId="{2FFCE2C3-AD20-4272-B5D8-509884CB156B}" destId="{24A14DCC-6625-415C-9BBC-CA0375BC2BE4}" srcOrd="0" destOrd="0" presId="urn:microsoft.com/office/officeart/2008/layout/VerticalCurvedList"/>
    <dgm:cxn modelId="{3883881C-577B-45F9-B505-F1DA6A7A342F}" srcId="{E0137463-072F-4B37-8EA5-CA7488161F47}" destId="{DEA5AEBC-2F5D-4076-B9D1-327B4DED32DE}" srcOrd="0" destOrd="0" parTransId="{299F5DB7-9F7C-4F00-8DD7-44824D6688CB}" sibTransId="{44CB537A-FCE6-4456-B3FB-92692C411011}"/>
    <dgm:cxn modelId="{9B414C40-B72E-44E3-B76C-7EF60E62BCB7}" type="presOf" srcId="{2BFC6ED3-E4EC-4373-B3C9-36A14627A430}" destId="{FFD05148-005B-4A3A-896F-AA71939A5B11}" srcOrd="0" destOrd="0" presId="urn:microsoft.com/office/officeart/2008/layout/VerticalCurvedList"/>
    <dgm:cxn modelId="{18BE02BF-14A4-4925-AAEC-2E5E4E0DCCC9}" srcId="{E0137463-072F-4B37-8EA5-CA7488161F47}" destId="{C0F31853-D609-4887-9CA3-389B1123DA44}" srcOrd="1" destOrd="0" parTransId="{9BD0A01A-F2A7-41B9-AE3F-DEE23E63ED4B}" sibTransId="{81ACB03C-419D-47B2-8D38-634B266A6F6C}"/>
    <dgm:cxn modelId="{786CECD3-509D-4B6F-859A-481B16EB4F1C}" type="presOf" srcId="{44CB537A-FCE6-4456-B3FB-92692C411011}" destId="{15803B36-F3E0-473F-AA75-8CF9C2E0B75C}" srcOrd="0" destOrd="0" presId="urn:microsoft.com/office/officeart/2008/layout/VerticalCurvedList"/>
    <dgm:cxn modelId="{ABF6584D-8C58-42C2-890F-72D8C7DABE05}" srcId="{E0137463-072F-4B37-8EA5-CA7488161F47}" destId="{2FFCE2C3-AD20-4272-B5D8-509884CB156B}" srcOrd="2" destOrd="0" parTransId="{3FE8CDF5-F121-4DF9-B1D4-E3FFF452AA04}" sibTransId="{E551BDD7-413F-4EC6-B354-8112777C2748}"/>
    <dgm:cxn modelId="{327BB2FF-5F2E-4579-AEDD-D019CCDD20D9}" type="presOf" srcId="{E0137463-072F-4B37-8EA5-CA7488161F47}" destId="{712EE1DF-96A3-4C40-8CFA-B2E6D84738D5}" srcOrd="0" destOrd="0" presId="urn:microsoft.com/office/officeart/2008/layout/VerticalCurvedList"/>
    <dgm:cxn modelId="{1177DAAF-CEB2-45C3-9FBB-8C246FD50482}" type="presOf" srcId="{DEA5AEBC-2F5D-4076-B9D1-327B4DED32DE}" destId="{8A310AFC-0C26-4491-A7E0-DB4364E28905}" srcOrd="0" destOrd="0" presId="urn:microsoft.com/office/officeart/2008/layout/VerticalCurvedList"/>
    <dgm:cxn modelId="{917D0311-4666-4FEB-9287-4893AE92B5B1}" srcId="{E0137463-072F-4B37-8EA5-CA7488161F47}" destId="{2BFC6ED3-E4EC-4373-B3C9-36A14627A430}" srcOrd="3" destOrd="0" parTransId="{77969213-9A45-4784-927B-500974199CC9}" sibTransId="{19373372-D9B4-4B36-8E0E-D9563B9C9441}"/>
    <dgm:cxn modelId="{057657AA-DDDB-4205-892D-AD09B171C8D4}" type="presOf" srcId="{C0F31853-D609-4887-9CA3-389B1123DA44}" destId="{F865DB44-DE41-4AA3-99E9-734EE6340A69}" srcOrd="0" destOrd="0" presId="urn:microsoft.com/office/officeart/2008/layout/VerticalCurvedList"/>
    <dgm:cxn modelId="{F4FC0DD1-3824-4290-A763-0241AC15AFA4}" type="presParOf" srcId="{712EE1DF-96A3-4C40-8CFA-B2E6D84738D5}" destId="{3951DB59-B2D9-4429-9107-DAD3C6A9E09F}" srcOrd="0" destOrd="0" presId="urn:microsoft.com/office/officeart/2008/layout/VerticalCurvedList"/>
    <dgm:cxn modelId="{958BBB89-067A-4A36-A855-536A3E20E194}" type="presParOf" srcId="{3951DB59-B2D9-4429-9107-DAD3C6A9E09F}" destId="{31513354-54C1-442B-9390-7317C72272DC}" srcOrd="0" destOrd="0" presId="urn:microsoft.com/office/officeart/2008/layout/VerticalCurvedList"/>
    <dgm:cxn modelId="{60DFD8CE-7901-43A2-AECA-96C6ED710162}" type="presParOf" srcId="{31513354-54C1-442B-9390-7317C72272DC}" destId="{A95F166C-B7A5-46A9-8623-8C03CFB77BE6}" srcOrd="0" destOrd="0" presId="urn:microsoft.com/office/officeart/2008/layout/VerticalCurvedList"/>
    <dgm:cxn modelId="{8AC4B788-79BC-4216-B110-40CE6528EE71}" type="presParOf" srcId="{31513354-54C1-442B-9390-7317C72272DC}" destId="{15803B36-F3E0-473F-AA75-8CF9C2E0B75C}" srcOrd="1" destOrd="0" presId="urn:microsoft.com/office/officeart/2008/layout/VerticalCurvedList"/>
    <dgm:cxn modelId="{BC6BCAE2-E5B5-4231-B313-022451E2C877}" type="presParOf" srcId="{31513354-54C1-442B-9390-7317C72272DC}" destId="{1EC7F8AB-B3FC-43F5-9CFE-2DBEF46F752C}" srcOrd="2" destOrd="0" presId="urn:microsoft.com/office/officeart/2008/layout/VerticalCurvedList"/>
    <dgm:cxn modelId="{BADD472B-D36C-4ADA-BA29-097931CE9EA5}" type="presParOf" srcId="{31513354-54C1-442B-9390-7317C72272DC}" destId="{6B560C0C-94F2-4AFE-8FCF-C9F43149CBD1}" srcOrd="3" destOrd="0" presId="urn:microsoft.com/office/officeart/2008/layout/VerticalCurvedList"/>
    <dgm:cxn modelId="{B4C60FD7-165C-4FD7-BD34-5706E387535A}" type="presParOf" srcId="{3951DB59-B2D9-4429-9107-DAD3C6A9E09F}" destId="{8A310AFC-0C26-4491-A7E0-DB4364E28905}" srcOrd="1" destOrd="0" presId="urn:microsoft.com/office/officeart/2008/layout/VerticalCurvedList"/>
    <dgm:cxn modelId="{9BD96091-4E62-4E08-98B9-ED060CA8DAE3}" type="presParOf" srcId="{3951DB59-B2D9-4429-9107-DAD3C6A9E09F}" destId="{7382357F-BB43-467A-BF74-AFF985DC8431}" srcOrd="2" destOrd="0" presId="urn:microsoft.com/office/officeart/2008/layout/VerticalCurvedList"/>
    <dgm:cxn modelId="{654F36D4-CA90-47E1-BED6-E26829B20BE4}" type="presParOf" srcId="{7382357F-BB43-467A-BF74-AFF985DC8431}" destId="{0876D2CE-BEBB-426A-B2B1-5F9037519ACC}" srcOrd="0" destOrd="0" presId="urn:microsoft.com/office/officeart/2008/layout/VerticalCurvedList"/>
    <dgm:cxn modelId="{7FE7B35E-806F-4969-A671-D68268A7E283}" type="presParOf" srcId="{3951DB59-B2D9-4429-9107-DAD3C6A9E09F}" destId="{F865DB44-DE41-4AA3-99E9-734EE6340A69}" srcOrd="3" destOrd="0" presId="urn:microsoft.com/office/officeart/2008/layout/VerticalCurvedList"/>
    <dgm:cxn modelId="{59C2DF6A-F987-4062-8BF4-A48547370077}" type="presParOf" srcId="{3951DB59-B2D9-4429-9107-DAD3C6A9E09F}" destId="{028CE5BB-E37D-4F1B-8124-2ADFE8844E64}" srcOrd="4" destOrd="0" presId="urn:microsoft.com/office/officeart/2008/layout/VerticalCurvedList"/>
    <dgm:cxn modelId="{2647810E-7352-4302-8401-8CA550EAC241}" type="presParOf" srcId="{028CE5BB-E37D-4F1B-8124-2ADFE8844E64}" destId="{616671C6-15AC-4C7D-B440-8746117DDB40}" srcOrd="0" destOrd="0" presId="urn:microsoft.com/office/officeart/2008/layout/VerticalCurvedList"/>
    <dgm:cxn modelId="{FF8964E8-9991-4CFC-BFB7-304435BDA1BF}" type="presParOf" srcId="{3951DB59-B2D9-4429-9107-DAD3C6A9E09F}" destId="{24A14DCC-6625-415C-9BBC-CA0375BC2BE4}" srcOrd="5" destOrd="0" presId="urn:microsoft.com/office/officeart/2008/layout/VerticalCurvedList"/>
    <dgm:cxn modelId="{5A389071-647C-46F7-9715-2B09386B0090}" type="presParOf" srcId="{3951DB59-B2D9-4429-9107-DAD3C6A9E09F}" destId="{237CBDB7-326B-4EBA-B512-CD2DBB1D033A}" srcOrd="6" destOrd="0" presId="urn:microsoft.com/office/officeart/2008/layout/VerticalCurvedList"/>
    <dgm:cxn modelId="{CA9AC535-498A-44C8-A3FD-9995F814B8C5}" type="presParOf" srcId="{237CBDB7-326B-4EBA-B512-CD2DBB1D033A}" destId="{08EE21B4-633A-40F6-AE3B-BD452AE1DF5A}" srcOrd="0" destOrd="0" presId="urn:microsoft.com/office/officeart/2008/layout/VerticalCurvedList"/>
    <dgm:cxn modelId="{916FF265-3406-443D-BBC3-E3A2CC46E544}" type="presParOf" srcId="{3951DB59-B2D9-4429-9107-DAD3C6A9E09F}" destId="{FFD05148-005B-4A3A-896F-AA71939A5B11}" srcOrd="7" destOrd="0" presId="urn:microsoft.com/office/officeart/2008/layout/VerticalCurvedList"/>
    <dgm:cxn modelId="{ACF61EF7-45D0-43AA-BA4B-7BBF3DC5B9D2}" type="presParOf" srcId="{3951DB59-B2D9-4429-9107-DAD3C6A9E09F}" destId="{07D1EF0B-ADAB-4DAA-BB98-CE7840823CBD}" srcOrd="8" destOrd="0" presId="urn:microsoft.com/office/officeart/2008/layout/VerticalCurvedList"/>
    <dgm:cxn modelId="{009CB224-3DEC-4F7A-9B6B-8DE3C04E126E}" type="presParOf" srcId="{07D1EF0B-ADAB-4DAA-BB98-CE7840823CBD}" destId="{C2CBB331-E7DD-402F-8F78-503D417B20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a:solidFill>
          <a:srgbClr val="FFC000"/>
        </a:solidFill>
      </dgm:spPr>
      <dgm:t>
        <a:bodyPr/>
        <a:lstStyle/>
        <a:p>
          <a:r>
            <a:rPr lang="zh-CN" altLang="en-US" dirty="0" smtClean="0"/>
            <a:t>综述</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C0F31853-D609-4887-9CA3-389B1123DA44}">
      <dgm:prSet phldrT="[文本]"/>
      <dgm:spPr/>
      <dgm:t>
        <a:bodyPr/>
        <a:lstStyle/>
        <a:p>
          <a:r>
            <a:rPr lang="zh-CN" altLang="en-US" dirty="0" smtClean="0"/>
            <a:t>资料调研</a:t>
          </a:r>
          <a:endParaRPr lang="zh-CN" altLang="en-US" dirty="0"/>
        </a:p>
      </dgm:t>
    </dgm:pt>
    <dgm:pt modelId="{9BD0A01A-F2A7-41B9-AE3F-DEE23E63ED4B}" type="parTrans" cxnId="{18BE02BF-14A4-4925-AAEC-2E5E4E0DCCC9}">
      <dgm:prSet/>
      <dgm:spPr/>
      <dgm:t>
        <a:bodyPr/>
        <a:lstStyle/>
        <a:p>
          <a:endParaRPr lang="zh-CN" altLang="en-US"/>
        </a:p>
      </dgm:t>
    </dgm:pt>
    <dgm:pt modelId="{81ACB03C-419D-47B2-8D38-634B266A6F6C}" type="sibTrans" cxnId="{18BE02BF-14A4-4925-AAEC-2E5E4E0DCCC9}">
      <dgm:prSet/>
      <dgm:spPr/>
      <dgm:t>
        <a:bodyPr/>
        <a:lstStyle/>
        <a:p>
          <a:endParaRPr lang="zh-CN" altLang="en-US"/>
        </a:p>
      </dgm:t>
    </dgm:pt>
    <dgm:pt modelId="{2FFCE2C3-AD20-4272-B5D8-509884CB156B}">
      <dgm:prSet phldrT="[文本]"/>
      <dgm:spPr/>
      <dgm:t>
        <a:bodyPr/>
        <a:lstStyle/>
        <a:p>
          <a:r>
            <a:rPr lang="zh-CN" altLang="en-US" dirty="0" smtClean="0"/>
            <a:t>标准主要内容</a:t>
          </a:r>
          <a:endParaRPr lang="zh-CN" altLang="en-US" dirty="0"/>
        </a:p>
      </dgm:t>
    </dgm:pt>
    <dgm:pt modelId="{3FE8CDF5-F121-4DF9-B1D4-E3FFF452AA04}" type="parTrans" cxnId="{ABF6584D-8C58-42C2-890F-72D8C7DABE05}">
      <dgm:prSet/>
      <dgm:spPr/>
      <dgm:t>
        <a:bodyPr/>
        <a:lstStyle/>
        <a:p>
          <a:endParaRPr lang="zh-CN" altLang="en-US"/>
        </a:p>
      </dgm:t>
    </dgm:pt>
    <dgm:pt modelId="{E551BDD7-413F-4EC6-B354-8112777C2748}" type="sibTrans" cxnId="{ABF6584D-8C58-42C2-890F-72D8C7DABE05}">
      <dgm:prSet/>
      <dgm:spPr/>
      <dgm:t>
        <a:bodyPr/>
        <a:lstStyle/>
        <a:p>
          <a:endParaRPr lang="zh-CN" altLang="en-US"/>
        </a:p>
      </dgm:t>
    </dgm:pt>
    <dgm:pt modelId="{2BFC6ED3-E4EC-4373-B3C9-36A14627A430}">
      <dgm:prSet phldrT="[文本]"/>
      <dgm:spPr/>
      <dgm:t>
        <a:bodyPr/>
        <a:lstStyle/>
        <a:p>
          <a:r>
            <a:rPr lang="zh-CN" altLang="en-US" dirty="0" smtClean="0"/>
            <a:t>后续</a:t>
          </a:r>
          <a:endParaRPr lang="zh-CN" altLang="en-US" dirty="0"/>
        </a:p>
      </dgm:t>
    </dgm:pt>
    <dgm:pt modelId="{77969213-9A45-4784-927B-500974199CC9}" type="parTrans" cxnId="{917D0311-4666-4FEB-9287-4893AE92B5B1}">
      <dgm:prSet/>
      <dgm:spPr/>
      <dgm:t>
        <a:bodyPr/>
        <a:lstStyle/>
        <a:p>
          <a:endParaRPr lang="zh-CN" altLang="en-US"/>
        </a:p>
      </dgm:t>
    </dgm:pt>
    <dgm:pt modelId="{19373372-D9B4-4B36-8E0E-D9563B9C9441}" type="sibTrans" cxnId="{917D0311-4666-4FEB-9287-4893AE92B5B1}">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4"/>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4"/>
      <dgm:spPr/>
    </dgm:pt>
    <dgm:pt modelId="{6B560C0C-94F2-4AFE-8FCF-C9F43149CBD1}" type="pres">
      <dgm:prSet presAssocID="{E0137463-072F-4B37-8EA5-CA7488161F47}" presName="dstNode" presStyleLbl="node1" presStyleIdx="0" presStyleCnt="4"/>
      <dgm:spPr/>
    </dgm:pt>
    <dgm:pt modelId="{8A310AFC-0C26-4491-A7E0-DB4364E28905}" type="pres">
      <dgm:prSet presAssocID="{DEA5AEBC-2F5D-4076-B9D1-327B4DED32DE}" presName="text_1" presStyleLbl="node1" presStyleIdx="0" presStyleCnt="4">
        <dgm:presLayoutVars>
          <dgm:bulletEnabled val="1"/>
        </dgm:presLayoutVars>
      </dgm:prSet>
      <dgm:spPr/>
      <dgm:t>
        <a:bodyPr/>
        <a:lstStyle/>
        <a:p>
          <a:endParaRPr lang="zh-CN" altLang="en-US"/>
        </a:p>
      </dgm:t>
    </dgm:pt>
    <dgm:pt modelId="{7382357F-BB43-467A-BF74-AFF985DC8431}" type="pres">
      <dgm:prSet presAssocID="{DEA5AEBC-2F5D-4076-B9D1-327B4DED32DE}" presName="accent_1" presStyleCnt="0"/>
      <dgm:spPr/>
    </dgm:pt>
    <dgm:pt modelId="{0876D2CE-BEBB-426A-B2B1-5F9037519ACC}" type="pres">
      <dgm:prSet presAssocID="{DEA5AEBC-2F5D-4076-B9D1-327B4DED32DE}" presName="accentRepeatNode" presStyleLbl="solidFgAcc1" presStyleIdx="0" presStyleCnt="4"/>
      <dgm:spPr/>
    </dgm:pt>
    <dgm:pt modelId="{F865DB44-DE41-4AA3-99E9-734EE6340A69}" type="pres">
      <dgm:prSet presAssocID="{C0F31853-D609-4887-9CA3-389B1123DA44}" presName="text_2" presStyleLbl="node1" presStyleIdx="1" presStyleCnt="4">
        <dgm:presLayoutVars>
          <dgm:bulletEnabled val="1"/>
        </dgm:presLayoutVars>
      </dgm:prSet>
      <dgm:spPr/>
      <dgm:t>
        <a:bodyPr/>
        <a:lstStyle/>
        <a:p>
          <a:endParaRPr lang="zh-CN" altLang="en-US"/>
        </a:p>
      </dgm:t>
    </dgm:pt>
    <dgm:pt modelId="{028CE5BB-E37D-4F1B-8124-2ADFE8844E64}" type="pres">
      <dgm:prSet presAssocID="{C0F31853-D609-4887-9CA3-389B1123DA44}" presName="accent_2" presStyleCnt="0"/>
      <dgm:spPr/>
    </dgm:pt>
    <dgm:pt modelId="{616671C6-15AC-4C7D-B440-8746117DDB40}" type="pres">
      <dgm:prSet presAssocID="{C0F31853-D609-4887-9CA3-389B1123DA44}" presName="accentRepeatNode" presStyleLbl="solidFgAcc1" presStyleIdx="1" presStyleCnt="4"/>
      <dgm:spPr/>
    </dgm:pt>
    <dgm:pt modelId="{24A14DCC-6625-415C-9BBC-CA0375BC2BE4}" type="pres">
      <dgm:prSet presAssocID="{2FFCE2C3-AD20-4272-B5D8-509884CB156B}" presName="text_3" presStyleLbl="node1" presStyleIdx="2" presStyleCnt="4">
        <dgm:presLayoutVars>
          <dgm:bulletEnabled val="1"/>
        </dgm:presLayoutVars>
      </dgm:prSet>
      <dgm:spPr/>
      <dgm:t>
        <a:bodyPr/>
        <a:lstStyle/>
        <a:p>
          <a:endParaRPr lang="zh-CN" altLang="en-US"/>
        </a:p>
      </dgm:t>
    </dgm:pt>
    <dgm:pt modelId="{237CBDB7-326B-4EBA-B512-CD2DBB1D033A}" type="pres">
      <dgm:prSet presAssocID="{2FFCE2C3-AD20-4272-B5D8-509884CB156B}" presName="accent_3" presStyleCnt="0"/>
      <dgm:spPr/>
    </dgm:pt>
    <dgm:pt modelId="{08EE21B4-633A-40F6-AE3B-BD452AE1DF5A}" type="pres">
      <dgm:prSet presAssocID="{2FFCE2C3-AD20-4272-B5D8-509884CB156B}" presName="accentRepeatNode" presStyleLbl="solidFgAcc1" presStyleIdx="2" presStyleCnt="4"/>
      <dgm:spPr/>
    </dgm:pt>
    <dgm:pt modelId="{FFD05148-005B-4A3A-896F-AA71939A5B11}" type="pres">
      <dgm:prSet presAssocID="{2BFC6ED3-E4EC-4373-B3C9-36A14627A430}" presName="text_4" presStyleLbl="node1" presStyleIdx="3" presStyleCnt="4">
        <dgm:presLayoutVars>
          <dgm:bulletEnabled val="1"/>
        </dgm:presLayoutVars>
      </dgm:prSet>
      <dgm:spPr/>
      <dgm:t>
        <a:bodyPr/>
        <a:lstStyle/>
        <a:p>
          <a:endParaRPr lang="zh-CN" altLang="en-US"/>
        </a:p>
      </dgm:t>
    </dgm:pt>
    <dgm:pt modelId="{07D1EF0B-ADAB-4DAA-BB98-CE7840823CBD}" type="pres">
      <dgm:prSet presAssocID="{2BFC6ED3-E4EC-4373-B3C9-36A14627A430}" presName="accent_4" presStyleCnt="0"/>
      <dgm:spPr/>
    </dgm:pt>
    <dgm:pt modelId="{C2CBB331-E7DD-402F-8F78-503D417B20D4}" type="pres">
      <dgm:prSet presAssocID="{2BFC6ED3-E4EC-4373-B3C9-36A14627A430}" presName="accentRepeatNode" presStyleLbl="solidFgAcc1" presStyleIdx="3" presStyleCnt="4"/>
      <dgm:spPr/>
    </dgm:pt>
  </dgm:ptLst>
  <dgm:cxnLst>
    <dgm:cxn modelId="{625F7249-7078-411E-92F5-9352D9245BF5}" type="presOf" srcId="{2FFCE2C3-AD20-4272-B5D8-509884CB156B}" destId="{24A14DCC-6625-415C-9BBC-CA0375BC2BE4}" srcOrd="0" destOrd="0" presId="urn:microsoft.com/office/officeart/2008/layout/VerticalCurvedList"/>
    <dgm:cxn modelId="{3883881C-577B-45F9-B505-F1DA6A7A342F}" srcId="{E0137463-072F-4B37-8EA5-CA7488161F47}" destId="{DEA5AEBC-2F5D-4076-B9D1-327B4DED32DE}" srcOrd="0" destOrd="0" parTransId="{299F5DB7-9F7C-4F00-8DD7-44824D6688CB}" sibTransId="{44CB537A-FCE6-4456-B3FB-92692C411011}"/>
    <dgm:cxn modelId="{9B414C40-B72E-44E3-B76C-7EF60E62BCB7}" type="presOf" srcId="{2BFC6ED3-E4EC-4373-B3C9-36A14627A430}" destId="{FFD05148-005B-4A3A-896F-AA71939A5B11}" srcOrd="0" destOrd="0" presId="urn:microsoft.com/office/officeart/2008/layout/VerticalCurvedList"/>
    <dgm:cxn modelId="{18BE02BF-14A4-4925-AAEC-2E5E4E0DCCC9}" srcId="{E0137463-072F-4B37-8EA5-CA7488161F47}" destId="{C0F31853-D609-4887-9CA3-389B1123DA44}" srcOrd="1" destOrd="0" parTransId="{9BD0A01A-F2A7-41B9-AE3F-DEE23E63ED4B}" sibTransId="{81ACB03C-419D-47B2-8D38-634B266A6F6C}"/>
    <dgm:cxn modelId="{786CECD3-509D-4B6F-859A-481B16EB4F1C}" type="presOf" srcId="{44CB537A-FCE6-4456-B3FB-92692C411011}" destId="{15803B36-F3E0-473F-AA75-8CF9C2E0B75C}" srcOrd="0" destOrd="0" presId="urn:microsoft.com/office/officeart/2008/layout/VerticalCurvedList"/>
    <dgm:cxn modelId="{ABF6584D-8C58-42C2-890F-72D8C7DABE05}" srcId="{E0137463-072F-4B37-8EA5-CA7488161F47}" destId="{2FFCE2C3-AD20-4272-B5D8-509884CB156B}" srcOrd="2" destOrd="0" parTransId="{3FE8CDF5-F121-4DF9-B1D4-E3FFF452AA04}" sibTransId="{E551BDD7-413F-4EC6-B354-8112777C2748}"/>
    <dgm:cxn modelId="{327BB2FF-5F2E-4579-AEDD-D019CCDD20D9}" type="presOf" srcId="{E0137463-072F-4B37-8EA5-CA7488161F47}" destId="{712EE1DF-96A3-4C40-8CFA-B2E6D84738D5}" srcOrd="0" destOrd="0" presId="urn:microsoft.com/office/officeart/2008/layout/VerticalCurvedList"/>
    <dgm:cxn modelId="{1177DAAF-CEB2-45C3-9FBB-8C246FD50482}" type="presOf" srcId="{DEA5AEBC-2F5D-4076-B9D1-327B4DED32DE}" destId="{8A310AFC-0C26-4491-A7E0-DB4364E28905}" srcOrd="0" destOrd="0" presId="urn:microsoft.com/office/officeart/2008/layout/VerticalCurvedList"/>
    <dgm:cxn modelId="{917D0311-4666-4FEB-9287-4893AE92B5B1}" srcId="{E0137463-072F-4B37-8EA5-CA7488161F47}" destId="{2BFC6ED3-E4EC-4373-B3C9-36A14627A430}" srcOrd="3" destOrd="0" parTransId="{77969213-9A45-4784-927B-500974199CC9}" sibTransId="{19373372-D9B4-4B36-8E0E-D9563B9C9441}"/>
    <dgm:cxn modelId="{057657AA-DDDB-4205-892D-AD09B171C8D4}" type="presOf" srcId="{C0F31853-D609-4887-9CA3-389B1123DA44}" destId="{F865DB44-DE41-4AA3-99E9-734EE6340A69}" srcOrd="0" destOrd="0" presId="urn:microsoft.com/office/officeart/2008/layout/VerticalCurvedList"/>
    <dgm:cxn modelId="{F4FC0DD1-3824-4290-A763-0241AC15AFA4}" type="presParOf" srcId="{712EE1DF-96A3-4C40-8CFA-B2E6D84738D5}" destId="{3951DB59-B2D9-4429-9107-DAD3C6A9E09F}" srcOrd="0" destOrd="0" presId="urn:microsoft.com/office/officeart/2008/layout/VerticalCurvedList"/>
    <dgm:cxn modelId="{958BBB89-067A-4A36-A855-536A3E20E194}" type="presParOf" srcId="{3951DB59-B2D9-4429-9107-DAD3C6A9E09F}" destId="{31513354-54C1-442B-9390-7317C72272DC}" srcOrd="0" destOrd="0" presId="urn:microsoft.com/office/officeart/2008/layout/VerticalCurvedList"/>
    <dgm:cxn modelId="{60DFD8CE-7901-43A2-AECA-96C6ED710162}" type="presParOf" srcId="{31513354-54C1-442B-9390-7317C72272DC}" destId="{A95F166C-B7A5-46A9-8623-8C03CFB77BE6}" srcOrd="0" destOrd="0" presId="urn:microsoft.com/office/officeart/2008/layout/VerticalCurvedList"/>
    <dgm:cxn modelId="{8AC4B788-79BC-4216-B110-40CE6528EE71}" type="presParOf" srcId="{31513354-54C1-442B-9390-7317C72272DC}" destId="{15803B36-F3E0-473F-AA75-8CF9C2E0B75C}" srcOrd="1" destOrd="0" presId="urn:microsoft.com/office/officeart/2008/layout/VerticalCurvedList"/>
    <dgm:cxn modelId="{BC6BCAE2-E5B5-4231-B313-022451E2C877}" type="presParOf" srcId="{31513354-54C1-442B-9390-7317C72272DC}" destId="{1EC7F8AB-B3FC-43F5-9CFE-2DBEF46F752C}" srcOrd="2" destOrd="0" presId="urn:microsoft.com/office/officeart/2008/layout/VerticalCurvedList"/>
    <dgm:cxn modelId="{BADD472B-D36C-4ADA-BA29-097931CE9EA5}" type="presParOf" srcId="{31513354-54C1-442B-9390-7317C72272DC}" destId="{6B560C0C-94F2-4AFE-8FCF-C9F43149CBD1}" srcOrd="3" destOrd="0" presId="urn:microsoft.com/office/officeart/2008/layout/VerticalCurvedList"/>
    <dgm:cxn modelId="{B4C60FD7-165C-4FD7-BD34-5706E387535A}" type="presParOf" srcId="{3951DB59-B2D9-4429-9107-DAD3C6A9E09F}" destId="{8A310AFC-0C26-4491-A7E0-DB4364E28905}" srcOrd="1" destOrd="0" presId="urn:microsoft.com/office/officeart/2008/layout/VerticalCurvedList"/>
    <dgm:cxn modelId="{9BD96091-4E62-4E08-98B9-ED060CA8DAE3}" type="presParOf" srcId="{3951DB59-B2D9-4429-9107-DAD3C6A9E09F}" destId="{7382357F-BB43-467A-BF74-AFF985DC8431}" srcOrd="2" destOrd="0" presId="urn:microsoft.com/office/officeart/2008/layout/VerticalCurvedList"/>
    <dgm:cxn modelId="{654F36D4-CA90-47E1-BED6-E26829B20BE4}" type="presParOf" srcId="{7382357F-BB43-467A-BF74-AFF985DC8431}" destId="{0876D2CE-BEBB-426A-B2B1-5F9037519ACC}" srcOrd="0" destOrd="0" presId="urn:microsoft.com/office/officeart/2008/layout/VerticalCurvedList"/>
    <dgm:cxn modelId="{7FE7B35E-806F-4969-A671-D68268A7E283}" type="presParOf" srcId="{3951DB59-B2D9-4429-9107-DAD3C6A9E09F}" destId="{F865DB44-DE41-4AA3-99E9-734EE6340A69}" srcOrd="3" destOrd="0" presId="urn:microsoft.com/office/officeart/2008/layout/VerticalCurvedList"/>
    <dgm:cxn modelId="{59C2DF6A-F987-4062-8BF4-A48547370077}" type="presParOf" srcId="{3951DB59-B2D9-4429-9107-DAD3C6A9E09F}" destId="{028CE5BB-E37D-4F1B-8124-2ADFE8844E64}" srcOrd="4" destOrd="0" presId="urn:microsoft.com/office/officeart/2008/layout/VerticalCurvedList"/>
    <dgm:cxn modelId="{2647810E-7352-4302-8401-8CA550EAC241}" type="presParOf" srcId="{028CE5BB-E37D-4F1B-8124-2ADFE8844E64}" destId="{616671C6-15AC-4C7D-B440-8746117DDB40}" srcOrd="0" destOrd="0" presId="urn:microsoft.com/office/officeart/2008/layout/VerticalCurvedList"/>
    <dgm:cxn modelId="{FF8964E8-9991-4CFC-BFB7-304435BDA1BF}" type="presParOf" srcId="{3951DB59-B2D9-4429-9107-DAD3C6A9E09F}" destId="{24A14DCC-6625-415C-9BBC-CA0375BC2BE4}" srcOrd="5" destOrd="0" presId="urn:microsoft.com/office/officeart/2008/layout/VerticalCurvedList"/>
    <dgm:cxn modelId="{5A389071-647C-46F7-9715-2B09386B0090}" type="presParOf" srcId="{3951DB59-B2D9-4429-9107-DAD3C6A9E09F}" destId="{237CBDB7-326B-4EBA-B512-CD2DBB1D033A}" srcOrd="6" destOrd="0" presId="urn:microsoft.com/office/officeart/2008/layout/VerticalCurvedList"/>
    <dgm:cxn modelId="{CA9AC535-498A-44C8-A3FD-9995F814B8C5}" type="presParOf" srcId="{237CBDB7-326B-4EBA-B512-CD2DBB1D033A}" destId="{08EE21B4-633A-40F6-AE3B-BD452AE1DF5A}" srcOrd="0" destOrd="0" presId="urn:microsoft.com/office/officeart/2008/layout/VerticalCurvedList"/>
    <dgm:cxn modelId="{916FF265-3406-443D-BBC3-E3A2CC46E544}" type="presParOf" srcId="{3951DB59-B2D9-4429-9107-DAD3C6A9E09F}" destId="{FFD05148-005B-4A3A-896F-AA71939A5B11}" srcOrd="7" destOrd="0" presId="urn:microsoft.com/office/officeart/2008/layout/VerticalCurvedList"/>
    <dgm:cxn modelId="{ACF61EF7-45D0-43AA-BA4B-7BBF3DC5B9D2}" type="presParOf" srcId="{3951DB59-B2D9-4429-9107-DAD3C6A9E09F}" destId="{07D1EF0B-ADAB-4DAA-BB98-CE7840823CBD}" srcOrd="8" destOrd="0" presId="urn:microsoft.com/office/officeart/2008/layout/VerticalCurvedList"/>
    <dgm:cxn modelId="{009CB224-3DEC-4F7A-9B6B-8DE3C04E126E}" type="presParOf" srcId="{07D1EF0B-ADAB-4DAA-BB98-CE7840823CBD}" destId="{C2CBB331-E7DD-402F-8F78-503D417B20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BCA384-3803-41B7-8290-619A65EF0A61}"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zh-CN" altLang="en-US"/>
        </a:p>
      </dgm:t>
    </dgm:pt>
    <dgm:pt modelId="{824D5911-85E6-4A24-9787-0ECB72059ED8}">
      <dgm:prSet phldrT="[文本]"/>
      <dgm:spPr>
        <a:solidFill>
          <a:schemeClr val="accent3"/>
        </a:solidFill>
      </dgm:spPr>
      <dgm:t>
        <a:bodyPr/>
        <a:lstStyle/>
        <a:p>
          <a:r>
            <a:rPr lang="zh-CN" altLang="en-US" dirty="0" smtClean="0"/>
            <a:t>研究目标</a:t>
          </a:r>
          <a:endParaRPr lang="zh-CN" altLang="en-US" dirty="0"/>
        </a:p>
      </dgm:t>
    </dgm:pt>
    <dgm:pt modelId="{2EC3FFB3-532A-48A3-B272-919D539F6A6A}" type="parTrans" cxnId="{6A2C852A-7480-42CC-8855-E9E78220B1BC}">
      <dgm:prSet/>
      <dgm:spPr/>
      <dgm:t>
        <a:bodyPr/>
        <a:lstStyle/>
        <a:p>
          <a:endParaRPr lang="zh-CN" altLang="en-US"/>
        </a:p>
      </dgm:t>
    </dgm:pt>
    <dgm:pt modelId="{03B6F48F-23E2-4B0A-BF52-DF581C0036C8}" type="sibTrans" cxnId="{6A2C852A-7480-42CC-8855-E9E78220B1BC}">
      <dgm:prSet/>
      <dgm:spPr/>
      <dgm:t>
        <a:bodyPr/>
        <a:lstStyle/>
        <a:p>
          <a:endParaRPr lang="zh-CN" altLang="en-US"/>
        </a:p>
      </dgm:t>
    </dgm:pt>
    <dgm:pt modelId="{7AFDBAB5-86F1-4BAC-A98A-61E9E2DF665D}">
      <dgm:prSet phldrT="[文本]"/>
      <dgm:spPr/>
      <dgm:t>
        <a:bodyPr/>
        <a:lstStyle/>
        <a:p>
          <a:r>
            <a:rPr lang="zh-CN" altLang="en-US" dirty="0" smtClean="0"/>
            <a:t>创新点</a:t>
          </a:r>
          <a:endParaRPr lang="zh-CN" altLang="en-US" dirty="0"/>
        </a:p>
      </dgm:t>
    </dgm:pt>
    <dgm:pt modelId="{1B1EE40F-911E-4933-B7E7-3D4F08FC6996}" type="parTrans" cxnId="{F5B8F8DA-919A-4B26-95E0-39117E9D5B04}">
      <dgm:prSet/>
      <dgm:spPr/>
      <dgm:t>
        <a:bodyPr/>
        <a:lstStyle/>
        <a:p>
          <a:endParaRPr lang="zh-CN" altLang="en-US"/>
        </a:p>
      </dgm:t>
    </dgm:pt>
    <dgm:pt modelId="{DA12660C-AC79-4A22-83F4-D3D22D8A7195}" type="sibTrans" cxnId="{F5B8F8DA-919A-4B26-95E0-39117E9D5B04}">
      <dgm:prSet/>
      <dgm:spPr/>
      <dgm:t>
        <a:bodyPr/>
        <a:lstStyle/>
        <a:p>
          <a:endParaRPr lang="zh-CN" altLang="en-US"/>
        </a:p>
      </dgm:t>
    </dgm:pt>
    <dgm:pt modelId="{31EE7D04-ECDD-496E-9C0B-B2CE15DE2C3F}">
      <dgm:prSet phldrT="[文本]"/>
      <dgm:spPr/>
      <dgm:t>
        <a:bodyPr/>
        <a:lstStyle/>
        <a:p>
          <a:r>
            <a:rPr lang="zh-CN" altLang="en-US" dirty="0" smtClean="0"/>
            <a:t>进展情况</a:t>
          </a:r>
          <a:endParaRPr lang="zh-CN" altLang="en-US" dirty="0"/>
        </a:p>
      </dgm:t>
    </dgm:pt>
    <dgm:pt modelId="{01FF9405-65E3-4E90-B2F4-8BFF184A5128}" type="parTrans" cxnId="{FE907000-81DB-4FBD-A1C3-5A21A6BEABF1}">
      <dgm:prSet/>
      <dgm:spPr/>
      <dgm:t>
        <a:bodyPr/>
        <a:lstStyle/>
        <a:p>
          <a:endParaRPr lang="zh-CN" altLang="en-US"/>
        </a:p>
      </dgm:t>
    </dgm:pt>
    <dgm:pt modelId="{D5E5ED05-7BF3-4AF7-9FD2-A1EB413F5447}" type="sibTrans" cxnId="{FE907000-81DB-4FBD-A1C3-5A21A6BEABF1}">
      <dgm:prSet/>
      <dgm:spPr/>
      <dgm:t>
        <a:bodyPr/>
        <a:lstStyle/>
        <a:p>
          <a:endParaRPr lang="zh-CN" altLang="en-US"/>
        </a:p>
      </dgm:t>
    </dgm:pt>
    <dgm:pt modelId="{0DC32426-39F3-4414-B9A6-B0DBD5E0CE01}">
      <dgm:prSet phldrT="[文本]"/>
      <dgm:spPr/>
      <dgm:t>
        <a:bodyPr/>
        <a:lstStyle/>
        <a:p>
          <a:r>
            <a:rPr lang="zh-CN" altLang="en-US" dirty="0" smtClean="0"/>
            <a:t>技术方案</a:t>
          </a:r>
          <a:endParaRPr lang="zh-CN" altLang="en-US" dirty="0"/>
        </a:p>
      </dgm:t>
    </dgm:pt>
    <dgm:pt modelId="{76C71825-E261-4C4C-9ED1-DBA134152177}" type="parTrans" cxnId="{AFD8CFEA-21E2-43BD-8235-DDF36A00803F}">
      <dgm:prSet/>
      <dgm:spPr/>
      <dgm:t>
        <a:bodyPr/>
        <a:lstStyle/>
        <a:p>
          <a:endParaRPr lang="zh-CN" altLang="en-US"/>
        </a:p>
      </dgm:t>
    </dgm:pt>
    <dgm:pt modelId="{0743E269-0962-436E-92B7-8071D91E84A1}" type="sibTrans" cxnId="{AFD8CFEA-21E2-43BD-8235-DDF36A00803F}">
      <dgm:prSet/>
      <dgm:spPr/>
      <dgm:t>
        <a:bodyPr/>
        <a:lstStyle/>
        <a:p>
          <a:endParaRPr lang="zh-CN" altLang="en-US"/>
        </a:p>
      </dgm:t>
    </dgm:pt>
    <dgm:pt modelId="{89AD7BA3-8897-43CA-9568-28685F2F0DA1}">
      <dgm:prSet phldrT="[文本]"/>
      <dgm:spPr/>
      <dgm:t>
        <a:bodyPr/>
        <a:lstStyle/>
        <a:p>
          <a:r>
            <a:rPr lang="zh-CN" altLang="en-US" dirty="0" smtClean="0"/>
            <a:t>成果列表</a:t>
          </a:r>
          <a:endParaRPr lang="zh-CN" altLang="en-US" dirty="0"/>
        </a:p>
      </dgm:t>
    </dgm:pt>
    <dgm:pt modelId="{03993AE0-AF51-4F75-B960-4555B50BD65E}" type="parTrans" cxnId="{3294F23F-999F-48F2-AF7F-C6E19E321723}">
      <dgm:prSet/>
      <dgm:spPr/>
      <dgm:t>
        <a:bodyPr/>
        <a:lstStyle/>
        <a:p>
          <a:endParaRPr lang="zh-CN" altLang="en-US"/>
        </a:p>
      </dgm:t>
    </dgm:pt>
    <dgm:pt modelId="{70AAF5BB-28EA-404E-9E9E-48BE59C2C5E8}" type="sibTrans" cxnId="{3294F23F-999F-48F2-AF7F-C6E19E321723}">
      <dgm:prSet/>
      <dgm:spPr/>
      <dgm:t>
        <a:bodyPr/>
        <a:lstStyle/>
        <a:p>
          <a:endParaRPr lang="zh-CN" altLang="en-US"/>
        </a:p>
      </dgm:t>
    </dgm:pt>
    <dgm:pt modelId="{9FF54140-DB29-4597-8AF7-F4807DEAE154}" type="pres">
      <dgm:prSet presAssocID="{A4BCA384-3803-41B7-8290-619A65EF0A61}" presName="linear" presStyleCnt="0">
        <dgm:presLayoutVars>
          <dgm:dir/>
          <dgm:animLvl val="lvl"/>
          <dgm:resizeHandles val="exact"/>
        </dgm:presLayoutVars>
      </dgm:prSet>
      <dgm:spPr/>
      <dgm:t>
        <a:bodyPr/>
        <a:lstStyle/>
        <a:p>
          <a:endParaRPr lang="zh-CN" altLang="en-US"/>
        </a:p>
      </dgm:t>
    </dgm:pt>
    <dgm:pt modelId="{6CFA7901-BD18-4127-96D9-396FAA598801}" type="pres">
      <dgm:prSet presAssocID="{824D5911-85E6-4A24-9787-0ECB72059ED8}" presName="parentLin" presStyleCnt="0"/>
      <dgm:spPr/>
    </dgm:pt>
    <dgm:pt modelId="{13DEF2D6-108D-4004-BCBC-57B67F62564A}" type="pres">
      <dgm:prSet presAssocID="{824D5911-85E6-4A24-9787-0ECB72059ED8}" presName="parentLeftMargin" presStyleLbl="node1" presStyleIdx="0" presStyleCnt="5"/>
      <dgm:spPr/>
      <dgm:t>
        <a:bodyPr/>
        <a:lstStyle/>
        <a:p>
          <a:endParaRPr lang="zh-CN" altLang="en-US"/>
        </a:p>
      </dgm:t>
    </dgm:pt>
    <dgm:pt modelId="{71B46335-078A-4178-BC72-7F6D2FDDFBF5}" type="pres">
      <dgm:prSet presAssocID="{824D5911-85E6-4A24-9787-0ECB72059ED8}" presName="parentText" presStyleLbl="node1" presStyleIdx="0" presStyleCnt="5">
        <dgm:presLayoutVars>
          <dgm:chMax val="0"/>
          <dgm:bulletEnabled val="1"/>
        </dgm:presLayoutVars>
      </dgm:prSet>
      <dgm:spPr/>
      <dgm:t>
        <a:bodyPr/>
        <a:lstStyle/>
        <a:p>
          <a:endParaRPr lang="zh-CN" altLang="en-US"/>
        </a:p>
      </dgm:t>
    </dgm:pt>
    <dgm:pt modelId="{8CAF9BB5-5E3A-425C-A123-7FE69846264C}" type="pres">
      <dgm:prSet presAssocID="{824D5911-85E6-4A24-9787-0ECB72059ED8}" presName="negativeSpace" presStyleCnt="0"/>
      <dgm:spPr/>
    </dgm:pt>
    <dgm:pt modelId="{C25C4CA8-64E7-49D1-9419-ED998DDA4781}" type="pres">
      <dgm:prSet presAssocID="{824D5911-85E6-4A24-9787-0ECB72059ED8}" presName="childText" presStyleLbl="conFgAcc1" presStyleIdx="0" presStyleCnt="5">
        <dgm:presLayoutVars>
          <dgm:bulletEnabled val="1"/>
        </dgm:presLayoutVars>
      </dgm:prSet>
      <dgm:spPr/>
    </dgm:pt>
    <dgm:pt modelId="{B389C1D0-BC69-4B41-95F4-AE25C82028E0}" type="pres">
      <dgm:prSet presAssocID="{03B6F48F-23E2-4B0A-BF52-DF581C0036C8}" presName="spaceBetweenRectangles" presStyleCnt="0"/>
      <dgm:spPr/>
    </dgm:pt>
    <dgm:pt modelId="{08B0BF26-D912-4AE2-AD08-3CE42B879909}" type="pres">
      <dgm:prSet presAssocID="{0DC32426-39F3-4414-B9A6-B0DBD5E0CE01}" presName="parentLin" presStyleCnt="0"/>
      <dgm:spPr/>
    </dgm:pt>
    <dgm:pt modelId="{976AAC86-A18B-4522-81DE-5F63747EA83A}" type="pres">
      <dgm:prSet presAssocID="{0DC32426-39F3-4414-B9A6-B0DBD5E0CE01}" presName="parentLeftMargin" presStyleLbl="node1" presStyleIdx="0" presStyleCnt="5"/>
      <dgm:spPr/>
      <dgm:t>
        <a:bodyPr/>
        <a:lstStyle/>
        <a:p>
          <a:endParaRPr lang="zh-CN" altLang="en-US"/>
        </a:p>
      </dgm:t>
    </dgm:pt>
    <dgm:pt modelId="{3F9D85E7-20B6-416B-AA30-7B48F02516A9}" type="pres">
      <dgm:prSet presAssocID="{0DC32426-39F3-4414-B9A6-B0DBD5E0CE01}" presName="parentText" presStyleLbl="node1" presStyleIdx="1" presStyleCnt="5">
        <dgm:presLayoutVars>
          <dgm:chMax val="0"/>
          <dgm:bulletEnabled val="1"/>
        </dgm:presLayoutVars>
      </dgm:prSet>
      <dgm:spPr/>
      <dgm:t>
        <a:bodyPr/>
        <a:lstStyle/>
        <a:p>
          <a:endParaRPr lang="zh-CN" altLang="en-US"/>
        </a:p>
      </dgm:t>
    </dgm:pt>
    <dgm:pt modelId="{2703EF4B-ED4C-45B0-AC51-CDA274580F87}" type="pres">
      <dgm:prSet presAssocID="{0DC32426-39F3-4414-B9A6-B0DBD5E0CE01}" presName="negativeSpace" presStyleCnt="0"/>
      <dgm:spPr/>
    </dgm:pt>
    <dgm:pt modelId="{C410673B-7E66-484D-8BC3-8628280E6352}" type="pres">
      <dgm:prSet presAssocID="{0DC32426-39F3-4414-B9A6-B0DBD5E0CE01}" presName="childText" presStyleLbl="conFgAcc1" presStyleIdx="1" presStyleCnt="5">
        <dgm:presLayoutVars>
          <dgm:bulletEnabled val="1"/>
        </dgm:presLayoutVars>
      </dgm:prSet>
      <dgm:spPr/>
    </dgm:pt>
    <dgm:pt modelId="{6CAE0C9C-F66E-4B76-A22A-477CBDB40103}" type="pres">
      <dgm:prSet presAssocID="{0743E269-0962-436E-92B7-8071D91E84A1}" presName="spaceBetweenRectangles" presStyleCnt="0"/>
      <dgm:spPr/>
    </dgm:pt>
    <dgm:pt modelId="{99C897ED-769D-446E-9271-9C6D3EA8E47D}" type="pres">
      <dgm:prSet presAssocID="{7AFDBAB5-86F1-4BAC-A98A-61E9E2DF665D}" presName="parentLin" presStyleCnt="0"/>
      <dgm:spPr/>
    </dgm:pt>
    <dgm:pt modelId="{1D139272-B575-4B5C-B61B-92B698E9E03B}" type="pres">
      <dgm:prSet presAssocID="{7AFDBAB5-86F1-4BAC-A98A-61E9E2DF665D}" presName="parentLeftMargin" presStyleLbl="node1" presStyleIdx="1" presStyleCnt="5"/>
      <dgm:spPr/>
      <dgm:t>
        <a:bodyPr/>
        <a:lstStyle/>
        <a:p>
          <a:endParaRPr lang="zh-CN" altLang="en-US"/>
        </a:p>
      </dgm:t>
    </dgm:pt>
    <dgm:pt modelId="{6FCBAFC8-C794-4784-9D7C-94C8B7973017}" type="pres">
      <dgm:prSet presAssocID="{7AFDBAB5-86F1-4BAC-A98A-61E9E2DF665D}" presName="parentText" presStyleLbl="node1" presStyleIdx="2" presStyleCnt="5">
        <dgm:presLayoutVars>
          <dgm:chMax val="0"/>
          <dgm:bulletEnabled val="1"/>
        </dgm:presLayoutVars>
      </dgm:prSet>
      <dgm:spPr/>
      <dgm:t>
        <a:bodyPr/>
        <a:lstStyle/>
        <a:p>
          <a:endParaRPr lang="zh-CN" altLang="en-US"/>
        </a:p>
      </dgm:t>
    </dgm:pt>
    <dgm:pt modelId="{B1D9ECD3-10A2-4D57-91F9-E6F8FB3819C8}" type="pres">
      <dgm:prSet presAssocID="{7AFDBAB5-86F1-4BAC-A98A-61E9E2DF665D}" presName="negativeSpace" presStyleCnt="0"/>
      <dgm:spPr/>
    </dgm:pt>
    <dgm:pt modelId="{6E0CE66C-6D7C-4B47-B6C4-CA5CCBC6F035}" type="pres">
      <dgm:prSet presAssocID="{7AFDBAB5-86F1-4BAC-A98A-61E9E2DF665D}" presName="childText" presStyleLbl="conFgAcc1" presStyleIdx="2" presStyleCnt="5">
        <dgm:presLayoutVars>
          <dgm:bulletEnabled val="1"/>
        </dgm:presLayoutVars>
      </dgm:prSet>
      <dgm:spPr/>
    </dgm:pt>
    <dgm:pt modelId="{46F3510A-E6B4-4C88-966B-AE918BAA28A2}" type="pres">
      <dgm:prSet presAssocID="{DA12660C-AC79-4A22-83F4-D3D22D8A7195}" presName="spaceBetweenRectangles" presStyleCnt="0"/>
      <dgm:spPr/>
    </dgm:pt>
    <dgm:pt modelId="{472097B9-DCC9-4334-A017-4E4E4D4CA03E}" type="pres">
      <dgm:prSet presAssocID="{31EE7D04-ECDD-496E-9C0B-B2CE15DE2C3F}" presName="parentLin" presStyleCnt="0"/>
      <dgm:spPr/>
    </dgm:pt>
    <dgm:pt modelId="{5641CF21-590F-4EA5-B904-436D4A44EEE4}" type="pres">
      <dgm:prSet presAssocID="{31EE7D04-ECDD-496E-9C0B-B2CE15DE2C3F}" presName="parentLeftMargin" presStyleLbl="node1" presStyleIdx="2" presStyleCnt="5"/>
      <dgm:spPr/>
      <dgm:t>
        <a:bodyPr/>
        <a:lstStyle/>
        <a:p>
          <a:endParaRPr lang="zh-CN" altLang="en-US"/>
        </a:p>
      </dgm:t>
    </dgm:pt>
    <dgm:pt modelId="{88A49A20-1771-425D-A414-18644C4CA1EC}" type="pres">
      <dgm:prSet presAssocID="{31EE7D04-ECDD-496E-9C0B-B2CE15DE2C3F}" presName="parentText" presStyleLbl="node1" presStyleIdx="3" presStyleCnt="5">
        <dgm:presLayoutVars>
          <dgm:chMax val="0"/>
          <dgm:bulletEnabled val="1"/>
        </dgm:presLayoutVars>
      </dgm:prSet>
      <dgm:spPr/>
      <dgm:t>
        <a:bodyPr/>
        <a:lstStyle/>
        <a:p>
          <a:endParaRPr lang="zh-CN" altLang="en-US"/>
        </a:p>
      </dgm:t>
    </dgm:pt>
    <dgm:pt modelId="{B0C715E5-4ABE-4AB6-B603-F3BCA49DAC3C}" type="pres">
      <dgm:prSet presAssocID="{31EE7D04-ECDD-496E-9C0B-B2CE15DE2C3F}" presName="negativeSpace" presStyleCnt="0"/>
      <dgm:spPr/>
    </dgm:pt>
    <dgm:pt modelId="{A82C902C-EDA8-405F-854A-E12D1B1FD03F}" type="pres">
      <dgm:prSet presAssocID="{31EE7D04-ECDD-496E-9C0B-B2CE15DE2C3F}" presName="childText" presStyleLbl="conFgAcc1" presStyleIdx="3" presStyleCnt="5">
        <dgm:presLayoutVars>
          <dgm:bulletEnabled val="1"/>
        </dgm:presLayoutVars>
      </dgm:prSet>
      <dgm:spPr/>
    </dgm:pt>
    <dgm:pt modelId="{8D597BA0-405F-453E-90D0-E69199DEC66F}" type="pres">
      <dgm:prSet presAssocID="{D5E5ED05-7BF3-4AF7-9FD2-A1EB413F5447}" presName="spaceBetweenRectangles" presStyleCnt="0"/>
      <dgm:spPr/>
    </dgm:pt>
    <dgm:pt modelId="{F370A74B-7122-4D34-A926-C12EC882183C}" type="pres">
      <dgm:prSet presAssocID="{89AD7BA3-8897-43CA-9568-28685F2F0DA1}" presName="parentLin" presStyleCnt="0"/>
      <dgm:spPr/>
    </dgm:pt>
    <dgm:pt modelId="{5374653B-0FDA-4DDC-85BC-D105CA07A7B9}" type="pres">
      <dgm:prSet presAssocID="{89AD7BA3-8897-43CA-9568-28685F2F0DA1}" presName="parentLeftMargin" presStyleLbl="node1" presStyleIdx="3" presStyleCnt="5"/>
      <dgm:spPr/>
      <dgm:t>
        <a:bodyPr/>
        <a:lstStyle/>
        <a:p>
          <a:endParaRPr lang="zh-CN" altLang="en-US"/>
        </a:p>
      </dgm:t>
    </dgm:pt>
    <dgm:pt modelId="{28C5A812-34E4-4B7B-A8AC-FCAFB3816716}" type="pres">
      <dgm:prSet presAssocID="{89AD7BA3-8897-43CA-9568-28685F2F0DA1}" presName="parentText" presStyleLbl="node1" presStyleIdx="4" presStyleCnt="5">
        <dgm:presLayoutVars>
          <dgm:chMax val="0"/>
          <dgm:bulletEnabled val="1"/>
        </dgm:presLayoutVars>
      </dgm:prSet>
      <dgm:spPr/>
      <dgm:t>
        <a:bodyPr/>
        <a:lstStyle/>
        <a:p>
          <a:endParaRPr lang="zh-CN" altLang="en-US"/>
        </a:p>
      </dgm:t>
    </dgm:pt>
    <dgm:pt modelId="{AB547D97-0762-4EBE-BB12-7F2F5EAF012E}" type="pres">
      <dgm:prSet presAssocID="{89AD7BA3-8897-43CA-9568-28685F2F0DA1}" presName="negativeSpace" presStyleCnt="0"/>
      <dgm:spPr/>
    </dgm:pt>
    <dgm:pt modelId="{4129CB08-7249-49B4-B435-BB27B4F50C01}" type="pres">
      <dgm:prSet presAssocID="{89AD7BA3-8897-43CA-9568-28685F2F0DA1}" presName="childText" presStyleLbl="conFgAcc1" presStyleIdx="4" presStyleCnt="5">
        <dgm:presLayoutVars>
          <dgm:bulletEnabled val="1"/>
        </dgm:presLayoutVars>
      </dgm:prSet>
      <dgm:spPr/>
    </dgm:pt>
  </dgm:ptLst>
  <dgm:cxnLst>
    <dgm:cxn modelId="{F5B8F8DA-919A-4B26-95E0-39117E9D5B04}" srcId="{A4BCA384-3803-41B7-8290-619A65EF0A61}" destId="{7AFDBAB5-86F1-4BAC-A98A-61E9E2DF665D}" srcOrd="2" destOrd="0" parTransId="{1B1EE40F-911E-4933-B7E7-3D4F08FC6996}" sibTransId="{DA12660C-AC79-4A22-83F4-D3D22D8A7195}"/>
    <dgm:cxn modelId="{6A2C852A-7480-42CC-8855-E9E78220B1BC}" srcId="{A4BCA384-3803-41B7-8290-619A65EF0A61}" destId="{824D5911-85E6-4A24-9787-0ECB72059ED8}" srcOrd="0" destOrd="0" parTransId="{2EC3FFB3-532A-48A3-B272-919D539F6A6A}" sibTransId="{03B6F48F-23E2-4B0A-BF52-DF581C0036C8}"/>
    <dgm:cxn modelId="{BCF39C4F-0263-48A0-B7BD-C92DFBE5F65E}" type="presOf" srcId="{7AFDBAB5-86F1-4BAC-A98A-61E9E2DF665D}" destId="{1D139272-B575-4B5C-B61B-92B698E9E03B}" srcOrd="0" destOrd="0" presId="urn:microsoft.com/office/officeart/2005/8/layout/list1"/>
    <dgm:cxn modelId="{AFD8CFEA-21E2-43BD-8235-DDF36A00803F}" srcId="{A4BCA384-3803-41B7-8290-619A65EF0A61}" destId="{0DC32426-39F3-4414-B9A6-B0DBD5E0CE01}" srcOrd="1" destOrd="0" parTransId="{76C71825-E261-4C4C-9ED1-DBA134152177}" sibTransId="{0743E269-0962-436E-92B7-8071D91E84A1}"/>
    <dgm:cxn modelId="{516E3622-0CB3-49CB-940C-62D9F6FB563A}" type="presOf" srcId="{31EE7D04-ECDD-496E-9C0B-B2CE15DE2C3F}" destId="{5641CF21-590F-4EA5-B904-436D4A44EEE4}" srcOrd="0" destOrd="0" presId="urn:microsoft.com/office/officeart/2005/8/layout/list1"/>
    <dgm:cxn modelId="{91D7DFCF-17E9-474E-8B7D-5B1DABAA9453}" type="presOf" srcId="{89AD7BA3-8897-43CA-9568-28685F2F0DA1}" destId="{28C5A812-34E4-4B7B-A8AC-FCAFB3816716}" srcOrd="1" destOrd="0" presId="urn:microsoft.com/office/officeart/2005/8/layout/list1"/>
    <dgm:cxn modelId="{A6D089BE-544C-41B4-91B0-27A2FFC21D4D}" type="presOf" srcId="{31EE7D04-ECDD-496E-9C0B-B2CE15DE2C3F}" destId="{88A49A20-1771-425D-A414-18644C4CA1EC}" srcOrd="1" destOrd="0" presId="urn:microsoft.com/office/officeart/2005/8/layout/list1"/>
    <dgm:cxn modelId="{7567F78B-1B00-4684-AD57-DCC4EC82FCEA}" type="presOf" srcId="{A4BCA384-3803-41B7-8290-619A65EF0A61}" destId="{9FF54140-DB29-4597-8AF7-F4807DEAE154}" srcOrd="0" destOrd="0" presId="urn:microsoft.com/office/officeart/2005/8/layout/list1"/>
    <dgm:cxn modelId="{8F565B13-1500-409F-A351-0EE5CA700B7D}" type="presOf" srcId="{824D5911-85E6-4A24-9787-0ECB72059ED8}" destId="{13DEF2D6-108D-4004-BCBC-57B67F62564A}" srcOrd="0" destOrd="0" presId="urn:microsoft.com/office/officeart/2005/8/layout/list1"/>
    <dgm:cxn modelId="{77D39F17-3B3A-4434-B771-F14D979E39F2}" type="presOf" srcId="{824D5911-85E6-4A24-9787-0ECB72059ED8}" destId="{71B46335-078A-4178-BC72-7F6D2FDDFBF5}" srcOrd="1" destOrd="0" presId="urn:microsoft.com/office/officeart/2005/8/layout/list1"/>
    <dgm:cxn modelId="{3294F23F-999F-48F2-AF7F-C6E19E321723}" srcId="{A4BCA384-3803-41B7-8290-619A65EF0A61}" destId="{89AD7BA3-8897-43CA-9568-28685F2F0DA1}" srcOrd="4" destOrd="0" parTransId="{03993AE0-AF51-4F75-B960-4555B50BD65E}" sibTransId="{70AAF5BB-28EA-404E-9E9E-48BE59C2C5E8}"/>
    <dgm:cxn modelId="{0425379A-4490-4B79-BC85-AFFE78D194EC}" type="presOf" srcId="{89AD7BA3-8897-43CA-9568-28685F2F0DA1}" destId="{5374653B-0FDA-4DDC-85BC-D105CA07A7B9}" srcOrd="0" destOrd="0" presId="urn:microsoft.com/office/officeart/2005/8/layout/list1"/>
    <dgm:cxn modelId="{34BAB190-1A80-450E-857F-E32F51859EA7}" type="presOf" srcId="{0DC32426-39F3-4414-B9A6-B0DBD5E0CE01}" destId="{976AAC86-A18B-4522-81DE-5F63747EA83A}" srcOrd="0" destOrd="0" presId="urn:microsoft.com/office/officeart/2005/8/layout/list1"/>
    <dgm:cxn modelId="{D5EB250B-FB2F-4C89-9550-EE9087338FD3}" type="presOf" srcId="{0DC32426-39F3-4414-B9A6-B0DBD5E0CE01}" destId="{3F9D85E7-20B6-416B-AA30-7B48F02516A9}" srcOrd="1" destOrd="0" presId="urn:microsoft.com/office/officeart/2005/8/layout/list1"/>
    <dgm:cxn modelId="{AB713093-0951-4A95-9E30-A7495287F401}" type="presOf" srcId="{7AFDBAB5-86F1-4BAC-A98A-61E9E2DF665D}" destId="{6FCBAFC8-C794-4784-9D7C-94C8B7973017}" srcOrd="1" destOrd="0" presId="urn:microsoft.com/office/officeart/2005/8/layout/list1"/>
    <dgm:cxn modelId="{FE907000-81DB-4FBD-A1C3-5A21A6BEABF1}" srcId="{A4BCA384-3803-41B7-8290-619A65EF0A61}" destId="{31EE7D04-ECDD-496E-9C0B-B2CE15DE2C3F}" srcOrd="3" destOrd="0" parTransId="{01FF9405-65E3-4E90-B2F4-8BFF184A5128}" sibTransId="{D5E5ED05-7BF3-4AF7-9FD2-A1EB413F5447}"/>
    <dgm:cxn modelId="{4A67B113-7E71-432A-A90B-E66124E9A8AA}" type="presParOf" srcId="{9FF54140-DB29-4597-8AF7-F4807DEAE154}" destId="{6CFA7901-BD18-4127-96D9-396FAA598801}" srcOrd="0" destOrd="0" presId="urn:microsoft.com/office/officeart/2005/8/layout/list1"/>
    <dgm:cxn modelId="{7EA686B2-09B4-4588-AA73-89AAAAA73BA7}" type="presParOf" srcId="{6CFA7901-BD18-4127-96D9-396FAA598801}" destId="{13DEF2D6-108D-4004-BCBC-57B67F62564A}" srcOrd="0" destOrd="0" presId="urn:microsoft.com/office/officeart/2005/8/layout/list1"/>
    <dgm:cxn modelId="{6C5908C2-6BAE-4C42-BDD7-3330CC98FC24}" type="presParOf" srcId="{6CFA7901-BD18-4127-96D9-396FAA598801}" destId="{71B46335-078A-4178-BC72-7F6D2FDDFBF5}" srcOrd="1" destOrd="0" presId="urn:microsoft.com/office/officeart/2005/8/layout/list1"/>
    <dgm:cxn modelId="{28FA794D-4727-4EAA-9626-92500A7B23AB}" type="presParOf" srcId="{9FF54140-DB29-4597-8AF7-F4807DEAE154}" destId="{8CAF9BB5-5E3A-425C-A123-7FE69846264C}" srcOrd="1" destOrd="0" presId="urn:microsoft.com/office/officeart/2005/8/layout/list1"/>
    <dgm:cxn modelId="{50D8A62E-8E33-4D77-839B-DCBCB049F821}" type="presParOf" srcId="{9FF54140-DB29-4597-8AF7-F4807DEAE154}" destId="{C25C4CA8-64E7-49D1-9419-ED998DDA4781}" srcOrd="2" destOrd="0" presId="urn:microsoft.com/office/officeart/2005/8/layout/list1"/>
    <dgm:cxn modelId="{E969D1C1-C4AA-4E79-BD00-CFC08F97DBA6}" type="presParOf" srcId="{9FF54140-DB29-4597-8AF7-F4807DEAE154}" destId="{B389C1D0-BC69-4B41-95F4-AE25C82028E0}" srcOrd="3" destOrd="0" presId="urn:microsoft.com/office/officeart/2005/8/layout/list1"/>
    <dgm:cxn modelId="{2DC8BD31-3F78-4FDA-8146-C170B10833BA}" type="presParOf" srcId="{9FF54140-DB29-4597-8AF7-F4807DEAE154}" destId="{08B0BF26-D912-4AE2-AD08-3CE42B879909}" srcOrd="4" destOrd="0" presId="urn:microsoft.com/office/officeart/2005/8/layout/list1"/>
    <dgm:cxn modelId="{1C0CF0EF-359B-4EED-8979-67113EA8F482}" type="presParOf" srcId="{08B0BF26-D912-4AE2-AD08-3CE42B879909}" destId="{976AAC86-A18B-4522-81DE-5F63747EA83A}" srcOrd="0" destOrd="0" presId="urn:microsoft.com/office/officeart/2005/8/layout/list1"/>
    <dgm:cxn modelId="{96CE2788-F1DE-4076-ADC1-C6DC4F71FFD3}" type="presParOf" srcId="{08B0BF26-D912-4AE2-AD08-3CE42B879909}" destId="{3F9D85E7-20B6-416B-AA30-7B48F02516A9}" srcOrd="1" destOrd="0" presId="urn:microsoft.com/office/officeart/2005/8/layout/list1"/>
    <dgm:cxn modelId="{51A0B219-8392-446C-83F5-FF0A7A09B64E}" type="presParOf" srcId="{9FF54140-DB29-4597-8AF7-F4807DEAE154}" destId="{2703EF4B-ED4C-45B0-AC51-CDA274580F87}" srcOrd="5" destOrd="0" presId="urn:microsoft.com/office/officeart/2005/8/layout/list1"/>
    <dgm:cxn modelId="{2C9D3919-77EF-4A16-A1CC-9E2B6294B26F}" type="presParOf" srcId="{9FF54140-DB29-4597-8AF7-F4807DEAE154}" destId="{C410673B-7E66-484D-8BC3-8628280E6352}" srcOrd="6" destOrd="0" presId="urn:microsoft.com/office/officeart/2005/8/layout/list1"/>
    <dgm:cxn modelId="{E667C884-438D-4288-9275-8481C1B8D37F}" type="presParOf" srcId="{9FF54140-DB29-4597-8AF7-F4807DEAE154}" destId="{6CAE0C9C-F66E-4B76-A22A-477CBDB40103}" srcOrd="7" destOrd="0" presId="urn:microsoft.com/office/officeart/2005/8/layout/list1"/>
    <dgm:cxn modelId="{426C9B24-7117-4C70-98F6-C71FFF349F17}" type="presParOf" srcId="{9FF54140-DB29-4597-8AF7-F4807DEAE154}" destId="{99C897ED-769D-446E-9271-9C6D3EA8E47D}" srcOrd="8" destOrd="0" presId="urn:microsoft.com/office/officeart/2005/8/layout/list1"/>
    <dgm:cxn modelId="{0AF93BE7-4F48-4C68-872A-DAC33277FC36}" type="presParOf" srcId="{99C897ED-769D-446E-9271-9C6D3EA8E47D}" destId="{1D139272-B575-4B5C-B61B-92B698E9E03B}" srcOrd="0" destOrd="0" presId="urn:microsoft.com/office/officeart/2005/8/layout/list1"/>
    <dgm:cxn modelId="{E71D4A18-9F58-4D74-9C0F-14E11C7DE974}" type="presParOf" srcId="{99C897ED-769D-446E-9271-9C6D3EA8E47D}" destId="{6FCBAFC8-C794-4784-9D7C-94C8B7973017}" srcOrd="1" destOrd="0" presId="urn:microsoft.com/office/officeart/2005/8/layout/list1"/>
    <dgm:cxn modelId="{ED548171-6A4B-4346-B1AC-8EF2DD65A50A}" type="presParOf" srcId="{9FF54140-DB29-4597-8AF7-F4807DEAE154}" destId="{B1D9ECD3-10A2-4D57-91F9-E6F8FB3819C8}" srcOrd="9" destOrd="0" presId="urn:microsoft.com/office/officeart/2005/8/layout/list1"/>
    <dgm:cxn modelId="{40DD2EC9-1C56-4E03-B3C8-C4CB0A135F2A}" type="presParOf" srcId="{9FF54140-DB29-4597-8AF7-F4807DEAE154}" destId="{6E0CE66C-6D7C-4B47-B6C4-CA5CCBC6F035}" srcOrd="10" destOrd="0" presId="urn:microsoft.com/office/officeart/2005/8/layout/list1"/>
    <dgm:cxn modelId="{46A99B3B-B838-46EF-911B-F8F0BBB9224A}" type="presParOf" srcId="{9FF54140-DB29-4597-8AF7-F4807DEAE154}" destId="{46F3510A-E6B4-4C88-966B-AE918BAA28A2}" srcOrd="11" destOrd="0" presId="urn:microsoft.com/office/officeart/2005/8/layout/list1"/>
    <dgm:cxn modelId="{8AFCCE80-BBFF-4C56-ABBB-070C9FE7A86E}" type="presParOf" srcId="{9FF54140-DB29-4597-8AF7-F4807DEAE154}" destId="{472097B9-DCC9-4334-A017-4E4E4D4CA03E}" srcOrd="12" destOrd="0" presId="urn:microsoft.com/office/officeart/2005/8/layout/list1"/>
    <dgm:cxn modelId="{B095BB4C-D761-4908-88E4-098F558017DC}" type="presParOf" srcId="{472097B9-DCC9-4334-A017-4E4E4D4CA03E}" destId="{5641CF21-590F-4EA5-B904-436D4A44EEE4}" srcOrd="0" destOrd="0" presId="urn:microsoft.com/office/officeart/2005/8/layout/list1"/>
    <dgm:cxn modelId="{4D58145C-B27A-4F0C-B050-AC14A05B3AB0}" type="presParOf" srcId="{472097B9-DCC9-4334-A017-4E4E4D4CA03E}" destId="{88A49A20-1771-425D-A414-18644C4CA1EC}" srcOrd="1" destOrd="0" presId="urn:microsoft.com/office/officeart/2005/8/layout/list1"/>
    <dgm:cxn modelId="{DF5DA7EF-104A-466F-8C8E-A02692EB47D9}" type="presParOf" srcId="{9FF54140-DB29-4597-8AF7-F4807DEAE154}" destId="{B0C715E5-4ABE-4AB6-B603-F3BCA49DAC3C}" srcOrd="13" destOrd="0" presId="urn:microsoft.com/office/officeart/2005/8/layout/list1"/>
    <dgm:cxn modelId="{E45A60F4-85DB-4803-A8FA-821BEA9F73DB}" type="presParOf" srcId="{9FF54140-DB29-4597-8AF7-F4807DEAE154}" destId="{A82C902C-EDA8-405F-854A-E12D1B1FD03F}" srcOrd="14" destOrd="0" presId="urn:microsoft.com/office/officeart/2005/8/layout/list1"/>
    <dgm:cxn modelId="{3136FB5A-FA23-4A78-B56A-13353CE61D24}" type="presParOf" srcId="{9FF54140-DB29-4597-8AF7-F4807DEAE154}" destId="{8D597BA0-405F-453E-90D0-E69199DEC66F}" srcOrd="15" destOrd="0" presId="urn:microsoft.com/office/officeart/2005/8/layout/list1"/>
    <dgm:cxn modelId="{148528F5-9BAC-48A8-B47F-FB8ED5C4A90A}" type="presParOf" srcId="{9FF54140-DB29-4597-8AF7-F4807DEAE154}" destId="{F370A74B-7122-4D34-A926-C12EC882183C}" srcOrd="16" destOrd="0" presId="urn:microsoft.com/office/officeart/2005/8/layout/list1"/>
    <dgm:cxn modelId="{5E0936E0-AB3C-4FDA-80DF-11D5B927C820}" type="presParOf" srcId="{F370A74B-7122-4D34-A926-C12EC882183C}" destId="{5374653B-0FDA-4DDC-85BC-D105CA07A7B9}" srcOrd="0" destOrd="0" presId="urn:microsoft.com/office/officeart/2005/8/layout/list1"/>
    <dgm:cxn modelId="{DA0EA6AB-2F23-4D3D-B613-5DAFC26FDFA1}" type="presParOf" srcId="{F370A74B-7122-4D34-A926-C12EC882183C}" destId="{28C5A812-34E4-4B7B-A8AC-FCAFB3816716}" srcOrd="1" destOrd="0" presId="urn:microsoft.com/office/officeart/2005/8/layout/list1"/>
    <dgm:cxn modelId="{6CA387EE-9F2C-426E-BB92-523EDE42B222}" type="presParOf" srcId="{9FF54140-DB29-4597-8AF7-F4807DEAE154}" destId="{AB547D97-0762-4EBE-BB12-7F2F5EAF012E}" srcOrd="17" destOrd="0" presId="urn:microsoft.com/office/officeart/2005/8/layout/list1"/>
    <dgm:cxn modelId="{D6736D3E-276C-4F14-A912-50A2D9D1E598}" type="presParOf" srcId="{9FF54140-DB29-4597-8AF7-F4807DEAE154}" destId="{4129CB08-7249-49B4-B435-BB27B4F50C01}"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dgm:t>
        <a:bodyPr/>
        <a:lstStyle/>
        <a:p>
          <a:r>
            <a:rPr lang="zh-CN" altLang="en-US" dirty="0" smtClean="0"/>
            <a:t>综述</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C0F31853-D609-4887-9CA3-389B1123DA44}">
      <dgm:prSet phldrT="[文本]"/>
      <dgm:spPr>
        <a:solidFill>
          <a:srgbClr val="FFC000"/>
        </a:solidFill>
      </dgm:spPr>
      <dgm:t>
        <a:bodyPr/>
        <a:lstStyle/>
        <a:p>
          <a:r>
            <a:rPr lang="zh-CN" altLang="en-US" dirty="0" smtClean="0"/>
            <a:t>资料调研</a:t>
          </a:r>
          <a:endParaRPr lang="zh-CN" altLang="en-US" dirty="0"/>
        </a:p>
      </dgm:t>
    </dgm:pt>
    <dgm:pt modelId="{9BD0A01A-F2A7-41B9-AE3F-DEE23E63ED4B}" type="parTrans" cxnId="{18BE02BF-14A4-4925-AAEC-2E5E4E0DCCC9}">
      <dgm:prSet/>
      <dgm:spPr/>
      <dgm:t>
        <a:bodyPr/>
        <a:lstStyle/>
        <a:p>
          <a:endParaRPr lang="zh-CN" altLang="en-US"/>
        </a:p>
      </dgm:t>
    </dgm:pt>
    <dgm:pt modelId="{81ACB03C-419D-47B2-8D38-634B266A6F6C}" type="sibTrans" cxnId="{18BE02BF-14A4-4925-AAEC-2E5E4E0DCCC9}">
      <dgm:prSet/>
      <dgm:spPr/>
      <dgm:t>
        <a:bodyPr/>
        <a:lstStyle/>
        <a:p>
          <a:endParaRPr lang="zh-CN" altLang="en-US"/>
        </a:p>
      </dgm:t>
    </dgm:pt>
    <dgm:pt modelId="{2FFCE2C3-AD20-4272-B5D8-509884CB156B}">
      <dgm:prSet phldrT="[文本]"/>
      <dgm:spPr/>
      <dgm:t>
        <a:bodyPr/>
        <a:lstStyle/>
        <a:p>
          <a:r>
            <a:rPr lang="zh-CN" altLang="en-US" dirty="0" smtClean="0"/>
            <a:t>标准主要内容</a:t>
          </a:r>
          <a:endParaRPr lang="zh-CN" altLang="en-US" dirty="0"/>
        </a:p>
      </dgm:t>
    </dgm:pt>
    <dgm:pt modelId="{3FE8CDF5-F121-4DF9-B1D4-E3FFF452AA04}" type="parTrans" cxnId="{ABF6584D-8C58-42C2-890F-72D8C7DABE05}">
      <dgm:prSet/>
      <dgm:spPr/>
      <dgm:t>
        <a:bodyPr/>
        <a:lstStyle/>
        <a:p>
          <a:endParaRPr lang="zh-CN" altLang="en-US"/>
        </a:p>
      </dgm:t>
    </dgm:pt>
    <dgm:pt modelId="{E551BDD7-413F-4EC6-B354-8112777C2748}" type="sibTrans" cxnId="{ABF6584D-8C58-42C2-890F-72D8C7DABE05}">
      <dgm:prSet/>
      <dgm:spPr/>
      <dgm:t>
        <a:bodyPr/>
        <a:lstStyle/>
        <a:p>
          <a:endParaRPr lang="zh-CN" altLang="en-US"/>
        </a:p>
      </dgm:t>
    </dgm:pt>
    <dgm:pt modelId="{2BFC6ED3-E4EC-4373-B3C9-36A14627A430}">
      <dgm:prSet phldrT="[文本]"/>
      <dgm:spPr/>
      <dgm:t>
        <a:bodyPr/>
        <a:lstStyle/>
        <a:p>
          <a:r>
            <a:rPr lang="zh-CN" altLang="en-US" dirty="0" smtClean="0"/>
            <a:t>后续</a:t>
          </a:r>
          <a:endParaRPr lang="zh-CN" altLang="en-US" dirty="0"/>
        </a:p>
      </dgm:t>
    </dgm:pt>
    <dgm:pt modelId="{77969213-9A45-4784-927B-500974199CC9}" type="parTrans" cxnId="{917D0311-4666-4FEB-9287-4893AE92B5B1}">
      <dgm:prSet/>
      <dgm:spPr/>
      <dgm:t>
        <a:bodyPr/>
        <a:lstStyle/>
        <a:p>
          <a:endParaRPr lang="zh-CN" altLang="en-US"/>
        </a:p>
      </dgm:t>
    </dgm:pt>
    <dgm:pt modelId="{19373372-D9B4-4B36-8E0E-D9563B9C9441}" type="sibTrans" cxnId="{917D0311-4666-4FEB-9287-4893AE92B5B1}">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4"/>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4"/>
      <dgm:spPr/>
    </dgm:pt>
    <dgm:pt modelId="{6B560C0C-94F2-4AFE-8FCF-C9F43149CBD1}" type="pres">
      <dgm:prSet presAssocID="{E0137463-072F-4B37-8EA5-CA7488161F47}" presName="dstNode" presStyleLbl="node1" presStyleIdx="0" presStyleCnt="4"/>
      <dgm:spPr/>
    </dgm:pt>
    <dgm:pt modelId="{8A310AFC-0C26-4491-A7E0-DB4364E28905}" type="pres">
      <dgm:prSet presAssocID="{DEA5AEBC-2F5D-4076-B9D1-327B4DED32DE}" presName="text_1" presStyleLbl="node1" presStyleIdx="0" presStyleCnt="4">
        <dgm:presLayoutVars>
          <dgm:bulletEnabled val="1"/>
        </dgm:presLayoutVars>
      </dgm:prSet>
      <dgm:spPr/>
      <dgm:t>
        <a:bodyPr/>
        <a:lstStyle/>
        <a:p>
          <a:endParaRPr lang="zh-CN" altLang="en-US"/>
        </a:p>
      </dgm:t>
    </dgm:pt>
    <dgm:pt modelId="{7382357F-BB43-467A-BF74-AFF985DC8431}" type="pres">
      <dgm:prSet presAssocID="{DEA5AEBC-2F5D-4076-B9D1-327B4DED32DE}" presName="accent_1" presStyleCnt="0"/>
      <dgm:spPr/>
    </dgm:pt>
    <dgm:pt modelId="{0876D2CE-BEBB-426A-B2B1-5F9037519ACC}" type="pres">
      <dgm:prSet presAssocID="{DEA5AEBC-2F5D-4076-B9D1-327B4DED32DE}" presName="accentRepeatNode" presStyleLbl="solidFgAcc1" presStyleIdx="0" presStyleCnt="4"/>
      <dgm:spPr/>
    </dgm:pt>
    <dgm:pt modelId="{F865DB44-DE41-4AA3-99E9-734EE6340A69}" type="pres">
      <dgm:prSet presAssocID="{C0F31853-D609-4887-9CA3-389B1123DA44}" presName="text_2" presStyleLbl="node1" presStyleIdx="1" presStyleCnt="4">
        <dgm:presLayoutVars>
          <dgm:bulletEnabled val="1"/>
        </dgm:presLayoutVars>
      </dgm:prSet>
      <dgm:spPr/>
      <dgm:t>
        <a:bodyPr/>
        <a:lstStyle/>
        <a:p>
          <a:endParaRPr lang="zh-CN" altLang="en-US"/>
        </a:p>
      </dgm:t>
    </dgm:pt>
    <dgm:pt modelId="{028CE5BB-E37D-4F1B-8124-2ADFE8844E64}" type="pres">
      <dgm:prSet presAssocID="{C0F31853-D609-4887-9CA3-389B1123DA44}" presName="accent_2" presStyleCnt="0"/>
      <dgm:spPr/>
    </dgm:pt>
    <dgm:pt modelId="{616671C6-15AC-4C7D-B440-8746117DDB40}" type="pres">
      <dgm:prSet presAssocID="{C0F31853-D609-4887-9CA3-389B1123DA44}" presName="accentRepeatNode" presStyleLbl="solidFgAcc1" presStyleIdx="1" presStyleCnt="4"/>
      <dgm:spPr/>
    </dgm:pt>
    <dgm:pt modelId="{24A14DCC-6625-415C-9BBC-CA0375BC2BE4}" type="pres">
      <dgm:prSet presAssocID="{2FFCE2C3-AD20-4272-B5D8-509884CB156B}" presName="text_3" presStyleLbl="node1" presStyleIdx="2" presStyleCnt="4">
        <dgm:presLayoutVars>
          <dgm:bulletEnabled val="1"/>
        </dgm:presLayoutVars>
      </dgm:prSet>
      <dgm:spPr/>
      <dgm:t>
        <a:bodyPr/>
        <a:lstStyle/>
        <a:p>
          <a:endParaRPr lang="zh-CN" altLang="en-US"/>
        </a:p>
      </dgm:t>
    </dgm:pt>
    <dgm:pt modelId="{237CBDB7-326B-4EBA-B512-CD2DBB1D033A}" type="pres">
      <dgm:prSet presAssocID="{2FFCE2C3-AD20-4272-B5D8-509884CB156B}" presName="accent_3" presStyleCnt="0"/>
      <dgm:spPr/>
    </dgm:pt>
    <dgm:pt modelId="{08EE21B4-633A-40F6-AE3B-BD452AE1DF5A}" type="pres">
      <dgm:prSet presAssocID="{2FFCE2C3-AD20-4272-B5D8-509884CB156B}" presName="accentRepeatNode" presStyleLbl="solidFgAcc1" presStyleIdx="2" presStyleCnt="4"/>
      <dgm:spPr/>
    </dgm:pt>
    <dgm:pt modelId="{FFD05148-005B-4A3A-896F-AA71939A5B11}" type="pres">
      <dgm:prSet presAssocID="{2BFC6ED3-E4EC-4373-B3C9-36A14627A430}" presName="text_4" presStyleLbl="node1" presStyleIdx="3" presStyleCnt="4">
        <dgm:presLayoutVars>
          <dgm:bulletEnabled val="1"/>
        </dgm:presLayoutVars>
      </dgm:prSet>
      <dgm:spPr/>
      <dgm:t>
        <a:bodyPr/>
        <a:lstStyle/>
        <a:p>
          <a:endParaRPr lang="zh-CN" altLang="en-US"/>
        </a:p>
      </dgm:t>
    </dgm:pt>
    <dgm:pt modelId="{07D1EF0B-ADAB-4DAA-BB98-CE7840823CBD}" type="pres">
      <dgm:prSet presAssocID="{2BFC6ED3-E4EC-4373-B3C9-36A14627A430}" presName="accent_4" presStyleCnt="0"/>
      <dgm:spPr/>
    </dgm:pt>
    <dgm:pt modelId="{C2CBB331-E7DD-402F-8F78-503D417B20D4}" type="pres">
      <dgm:prSet presAssocID="{2BFC6ED3-E4EC-4373-B3C9-36A14627A430}" presName="accentRepeatNode" presStyleLbl="solidFgAcc1" presStyleIdx="3" presStyleCnt="4"/>
      <dgm:spPr/>
    </dgm:pt>
  </dgm:ptLst>
  <dgm:cxnLst>
    <dgm:cxn modelId="{625F7249-7078-411E-92F5-9352D9245BF5}" type="presOf" srcId="{2FFCE2C3-AD20-4272-B5D8-509884CB156B}" destId="{24A14DCC-6625-415C-9BBC-CA0375BC2BE4}" srcOrd="0" destOrd="0" presId="urn:microsoft.com/office/officeart/2008/layout/VerticalCurvedList"/>
    <dgm:cxn modelId="{3883881C-577B-45F9-B505-F1DA6A7A342F}" srcId="{E0137463-072F-4B37-8EA5-CA7488161F47}" destId="{DEA5AEBC-2F5D-4076-B9D1-327B4DED32DE}" srcOrd="0" destOrd="0" parTransId="{299F5DB7-9F7C-4F00-8DD7-44824D6688CB}" sibTransId="{44CB537A-FCE6-4456-B3FB-92692C411011}"/>
    <dgm:cxn modelId="{9B414C40-B72E-44E3-B76C-7EF60E62BCB7}" type="presOf" srcId="{2BFC6ED3-E4EC-4373-B3C9-36A14627A430}" destId="{FFD05148-005B-4A3A-896F-AA71939A5B11}" srcOrd="0" destOrd="0" presId="urn:microsoft.com/office/officeart/2008/layout/VerticalCurvedList"/>
    <dgm:cxn modelId="{18BE02BF-14A4-4925-AAEC-2E5E4E0DCCC9}" srcId="{E0137463-072F-4B37-8EA5-CA7488161F47}" destId="{C0F31853-D609-4887-9CA3-389B1123DA44}" srcOrd="1" destOrd="0" parTransId="{9BD0A01A-F2A7-41B9-AE3F-DEE23E63ED4B}" sibTransId="{81ACB03C-419D-47B2-8D38-634B266A6F6C}"/>
    <dgm:cxn modelId="{786CECD3-509D-4B6F-859A-481B16EB4F1C}" type="presOf" srcId="{44CB537A-FCE6-4456-B3FB-92692C411011}" destId="{15803B36-F3E0-473F-AA75-8CF9C2E0B75C}" srcOrd="0" destOrd="0" presId="urn:microsoft.com/office/officeart/2008/layout/VerticalCurvedList"/>
    <dgm:cxn modelId="{ABF6584D-8C58-42C2-890F-72D8C7DABE05}" srcId="{E0137463-072F-4B37-8EA5-CA7488161F47}" destId="{2FFCE2C3-AD20-4272-B5D8-509884CB156B}" srcOrd="2" destOrd="0" parTransId="{3FE8CDF5-F121-4DF9-B1D4-E3FFF452AA04}" sibTransId="{E551BDD7-413F-4EC6-B354-8112777C2748}"/>
    <dgm:cxn modelId="{327BB2FF-5F2E-4579-AEDD-D019CCDD20D9}" type="presOf" srcId="{E0137463-072F-4B37-8EA5-CA7488161F47}" destId="{712EE1DF-96A3-4C40-8CFA-B2E6D84738D5}" srcOrd="0" destOrd="0" presId="urn:microsoft.com/office/officeart/2008/layout/VerticalCurvedList"/>
    <dgm:cxn modelId="{1177DAAF-CEB2-45C3-9FBB-8C246FD50482}" type="presOf" srcId="{DEA5AEBC-2F5D-4076-B9D1-327B4DED32DE}" destId="{8A310AFC-0C26-4491-A7E0-DB4364E28905}" srcOrd="0" destOrd="0" presId="urn:microsoft.com/office/officeart/2008/layout/VerticalCurvedList"/>
    <dgm:cxn modelId="{917D0311-4666-4FEB-9287-4893AE92B5B1}" srcId="{E0137463-072F-4B37-8EA5-CA7488161F47}" destId="{2BFC6ED3-E4EC-4373-B3C9-36A14627A430}" srcOrd="3" destOrd="0" parTransId="{77969213-9A45-4784-927B-500974199CC9}" sibTransId="{19373372-D9B4-4B36-8E0E-D9563B9C9441}"/>
    <dgm:cxn modelId="{057657AA-DDDB-4205-892D-AD09B171C8D4}" type="presOf" srcId="{C0F31853-D609-4887-9CA3-389B1123DA44}" destId="{F865DB44-DE41-4AA3-99E9-734EE6340A69}" srcOrd="0" destOrd="0" presId="urn:microsoft.com/office/officeart/2008/layout/VerticalCurvedList"/>
    <dgm:cxn modelId="{F4FC0DD1-3824-4290-A763-0241AC15AFA4}" type="presParOf" srcId="{712EE1DF-96A3-4C40-8CFA-B2E6D84738D5}" destId="{3951DB59-B2D9-4429-9107-DAD3C6A9E09F}" srcOrd="0" destOrd="0" presId="urn:microsoft.com/office/officeart/2008/layout/VerticalCurvedList"/>
    <dgm:cxn modelId="{958BBB89-067A-4A36-A855-536A3E20E194}" type="presParOf" srcId="{3951DB59-B2D9-4429-9107-DAD3C6A9E09F}" destId="{31513354-54C1-442B-9390-7317C72272DC}" srcOrd="0" destOrd="0" presId="urn:microsoft.com/office/officeart/2008/layout/VerticalCurvedList"/>
    <dgm:cxn modelId="{60DFD8CE-7901-43A2-AECA-96C6ED710162}" type="presParOf" srcId="{31513354-54C1-442B-9390-7317C72272DC}" destId="{A95F166C-B7A5-46A9-8623-8C03CFB77BE6}" srcOrd="0" destOrd="0" presId="urn:microsoft.com/office/officeart/2008/layout/VerticalCurvedList"/>
    <dgm:cxn modelId="{8AC4B788-79BC-4216-B110-40CE6528EE71}" type="presParOf" srcId="{31513354-54C1-442B-9390-7317C72272DC}" destId="{15803B36-F3E0-473F-AA75-8CF9C2E0B75C}" srcOrd="1" destOrd="0" presId="urn:microsoft.com/office/officeart/2008/layout/VerticalCurvedList"/>
    <dgm:cxn modelId="{BC6BCAE2-E5B5-4231-B313-022451E2C877}" type="presParOf" srcId="{31513354-54C1-442B-9390-7317C72272DC}" destId="{1EC7F8AB-B3FC-43F5-9CFE-2DBEF46F752C}" srcOrd="2" destOrd="0" presId="urn:microsoft.com/office/officeart/2008/layout/VerticalCurvedList"/>
    <dgm:cxn modelId="{BADD472B-D36C-4ADA-BA29-097931CE9EA5}" type="presParOf" srcId="{31513354-54C1-442B-9390-7317C72272DC}" destId="{6B560C0C-94F2-4AFE-8FCF-C9F43149CBD1}" srcOrd="3" destOrd="0" presId="urn:microsoft.com/office/officeart/2008/layout/VerticalCurvedList"/>
    <dgm:cxn modelId="{B4C60FD7-165C-4FD7-BD34-5706E387535A}" type="presParOf" srcId="{3951DB59-B2D9-4429-9107-DAD3C6A9E09F}" destId="{8A310AFC-0C26-4491-A7E0-DB4364E28905}" srcOrd="1" destOrd="0" presId="urn:microsoft.com/office/officeart/2008/layout/VerticalCurvedList"/>
    <dgm:cxn modelId="{9BD96091-4E62-4E08-98B9-ED060CA8DAE3}" type="presParOf" srcId="{3951DB59-B2D9-4429-9107-DAD3C6A9E09F}" destId="{7382357F-BB43-467A-BF74-AFF985DC8431}" srcOrd="2" destOrd="0" presId="urn:microsoft.com/office/officeart/2008/layout/VerticalCurvedList"/>
    <dgm:cxn modelId="{654F36D4-CA90-47E1-BED6-E26829B20BE4}" type="presParOf" srcId="{7382357F-BB43-467A-BF74-AFF985DC8431}" destId="{0876D2CE-BEBB-426A-B2B1-5F9037519ACC}" srcOrd="0" destOrd="0" presId="urn:microsoft.com/office/officeart/2008/layout/VerticalCurvedList"/>
    <dgm:cxn modelId="{7FE7B35E-806F-4969-A671-D68268A7E283}" type="presParOf" srcId="{3951DB59-B2D9-4429-9107-DAD3C6A9E09F}" destId="{F865DB44-DE41-4AA3-99E9-734EE6340A69}" srcOrd="3" destOrd="0" presId="urn:microsoft.com/office/officeart/2008/layout/VerticalCurvedList"/>
    <dgm:cxn modelId="{59C2DF6A-F987-4062-8BF4-A48547370077}" type="presParOf" srcId="{3951DB59-B2D9-4429-9107-DAD3C6A9E09F}" destId="{028CE5BB-E37D-4F1B-8124-2ADFE8844E64}" srcOrd="4" destOrd="0" presId="urn:microsoft.com/office/officeart/2008/layout/VerticalCurvedList"/>
    <dgm:cxn modelId="{2647810E-7352-4302-8401-8CA550EAC241}" type="presParOf" srcId="{028CE5BB-E37D-4F1B-8124-2ADFE8844E64}" destId="{616671C6-15AC-4C7D-B440-8746117DDB40}" srcOrd="0" destOrd="0" presId="urn:microsoft.com/office/officeart/2008/layout/VerticalCurvedList"/>
    <dgm:cxn modelId="{FF8964E8-9991-4CFC-BFB7-304435BDA1BF}" type="presParOf" srcId="{3951DB59-B2D9-4429-9107-DAD3C6A9E09F}" destId="{24A14DCC-6625-415C-9BBC-CA0375BC2BE4}" srcOrd="5" destOrd="0" presId="urn:microsoft.com/office/officeart/2008/layout/VerticalCurvedList"/>
    <dgm:cxn modelId="{5A389071-647C-46F7-9715-2B09386B0090}" type="presParOf" srcId="{3951DB59-B2D9-4429-9107-DAD3C6A9E09F}" destId="{237CBDB7-326B-4EBA-B512-CD2DBB1D033A}" srcOrd="6" destOrd="0" presId="urn:microsoft.com/office/officeart/2008/layout/VerticalCurvedList"/>
    <dgm:cxn modelId="{CA9AC535-498A-44C8-A3FD-9995F814B8C5}" type="presParOf" srcId="{237CBDB7-326B-4EBA-B512-CD2DBB1D033A}" destId="{08EE21B4-633A-40F6-AE3B-BD452AE1DF5A}" srcOrd="0" destOrd="0" presId="urn:microsoft.com/office/officeart/2008/layout/VerticalCurvedList"/>
    <dgm:cxn modelId="{916FF265-3406-443D-BBC3-E3A2CC46E544}" type="presParOf" srcId="{3951DB59-B2D9-4429-9107-DAD3C6A9E09F}" destId="{FFD05148-005B-4A3A-896F-AA71939A5B11}" srcOrd="7" destOrd="0" presId="urn:microsoft.com/office/officeart/2008/layout/VerticalCurvedList"/>
    <dgm:cxn modelId="{ACF61EF7-45D0-43AA-BA4B-7BBF3DC5B9D2}" type="presParOf" srcId="{3951DB59-B2D9-4429-9107-DAD3C6A9E09F}" destId="{07D1EF0B-ADAB-4DAA-BB98-CE7840823CBD}" srcOrd="8" destOrd="0" presId="urn:microsoft.com/office/officeart/2008/layout/VerticalCurvedList"/>
    <dgm:cxn modelId="{009CB224-3DEC-4F7A-9B6B-8DE3C04E126E}" type="presParOf" srcId="{07D1EF0B-ADAB-4DAA-BB98-CE7840823CBD}" destId="{C2CBB331-E7DD-402F-8F78-503D417B20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dgm:t>
        <a:bodyPr/>
        <a:lstStyle/>
        <a:p>
          <a:r>
            <a:rPr lang="zh-CN" altLang="en-US" dirty="0" smtClean="0"/>
            <a:t>综述</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C0F31853-D609-4887-9CA3-389B1123DA44}">
      <dgm:prSet phldrT="[文本]"/>
      <dgm:spPr>
        <a:solidFill>
          <a:srgbClr val="FFC000"/>
        </a:solidFill>
      </dgm:spPr>
      <dgm:t>
        <a:bodyPr/>
        <a:lstStyle/>
        <a:p>
          <a:r>
            <a:rPr lang="zh-CN" altLang="en-US" dirty="0" smtClean="0"/>
            <a:t>资料调研</a:t>
          </a:r>
          <a:endParaRPr lang="zh-CN" altLang="en-US" dirty="0"/>
        </a:p>
      </dgm:t>
    </dgm:pt>
    <dgm:pt modelId="{9BD0A01A-F2A7-41B9-AE3F-DEE23E63ED4B}" type="parTrans" cxnId="{18BE02BF-14A4-4925-AAEC-2E5E4E0DCCC9}">
      <dgm:prSet/>
      <dgm:spPr/>
      <dgm:t>
        <a:bodyPr/>
        <a:lstStyle/>
        <a:p>
          <a:endParaRPr lang="zh-CN" altLang="en-US"/>
        </a:p>
      </dgm:t>
    </dgm:pt>
    <dgm:pt modelId="{81ACB03C-419D-47B2-8D38-634B266A6F6C}" type="sibTrans" cxnId="{18BE02BF-14A4-4925-AAEC-2E5E4E0DCCC9}">
      <dgm:prSet/>
      <dgm:spPr/>
      <dgm:t>
        <a:bodyPr/>
        <a:lstStyle/>
        <a:p>
          <a:endParaRPr lang="zh-CN" altLang="en-US"/>
        </a:p>
      </dgm:t>
    </dgm:pt>
    <dgm:pt modelId="{2FFCE2C3-AD20-4272-B5D8-509884CB156B}">
      <dgm:prSet phldrT="[文本]"/>
      <dgm:spPr/>
      <dgm:t>
        <a:bodyPr/>
        <a:lstStyle/>
        <a:p>
          <a:r>
            <a:rPr lang="zh-CN" altLang="en-US" dirty="0" smtClean="0"/>
            <a:t>标准主要内容</a:t>
          </a:r>
          <a:endParaRPr lang="zh-CN" altLang="en-US" dirty="0"/>
        </a:p>
      </dgm:t>
    </dgm:pt>
    <dgm:pt modelId="{3FE8CDF5-F121-4DF9-B1D4-E3FFF452AA04}" type="parTrans" cxnId="{ABF6584D-8C58-42C2-890F-72D8C7DABE05}">
      <dgm:prSet/>
      <dgm:spPr/>
      <dgm:t>
        <a:bodyPr/>
        <a:lstStyle/>
        <a:p>
          <a:endParaRPr lang="zh-CN" altLang="en-US"/>
        </a:p>
      </dgm:t>
    </dgm:pt>
    <dgm:pt modelId="{E551BDD7-413F-4EC6-B354-8112777C2748}" type="sibTrans" cxnId="{ABF6584D-8C58-42C2-890F-72D8C7DABE05}">
      <dgm:prSet/>
      <dgm:spPr/>
      <dgm:t>
        <a:bodyPr/>
        <a:lstStyle/>
        <a:p>
          <a:endParaRPr lang="zh-CN" altLang="en-US"/>
        </a:p>
      </dgm:t>
    </dgm:pt>
    <dgm:pt modelId="{2BFC6ED3-E4EC-4373-B3C9-36A14627A430}">
      <dgm:prSet phldrT="[文本]"/>
      <dgm:spPr/>
      <dgm:t>
        <a:bodyPr/>
        <a:lstStyle/>
        <a:p>
          <a:r>
            <a:rPr lang="zh-CN" altLang="en-US" dirty="0" smtClean="0"/>
            <a:t>后续</a:t>
          </a:r>
          <a:endParaRPr lang="zh-CN" altLang="en-US" dirty="0"/>
        </a:p>
      </dgm:t>
    </dgm:pt>
    <dgm:pt modelId="{77969213-9A45-4784-927B-500974199CC9}" type="parTrans" cxnId="{917D0311-4666-4FEB-9287-4893AE92B5B1}">
      <dgm:prSet/>
      <dgm:spPr/>
      <dgm:t>
        <a:bodyPr/>
        <a:lstStyle/>
        <a:p>
          <a:endParaRPr lang="zh-CN" altLang="en-US"/>
        </a:p>
      </dgm:t>
    </dgm:pt>
    <dgm:pt modelId="{19373372-D9B4-4B36-8E0E-D9563B9C9441}" type="sibTrans" cxnId="{917D0311-4666-4FEB-9287-4893AE92B5B1}">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4"/>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4"/>
      <dgm:spPr/>
    </dgm:pt>
    <dgm:pt modelId="{6B560C0C-94F2-4AFE-8FCF-C9F43149CBD1}" type="pres">
      <dgm:prSet presAssocID="{E0137463-072F-4B37-8EA5-CA7488161F47}" presName="dstNode" presStyleLbl="node1" presStyleIdx="0" presStyleCnt="4"/>
      <dgm:spPr/>
    </dgm:pt>
    <dgm:pt modelId="{8A310AFC-0C26-4491-A7E0-DB4364E28905}" type="pres">
      <dgm:prSet presAssocID="{DEA5AEBC-2F5D-4076-B9D1-327B4DED32DE}" presName="text_1" presStyleLbl="node1" presStyleIdx="0" presStyleCnt="4">
        <dgm:presLayoutVars>
          <dgm:bulletEnabled val="1"/>
        </dgm:presLayoutVars>
      </dgm:prSet>
      <dgm:spPr/>
      <dgm:t>
        <a:bodyPr/>
        <a:lstStyle/>
        <a:p>
          <a:endParaRPr lang="zh-CN" altLang="en-US"/>
        </a:p>
      </dgm:t>
    </dgm:pt>
    <dgm:pt modelId="{7382357F-BB43-467A-BF74-AFF985DC8431}" type="pres">
      <dgm:prSet presAssocID="{DEA5AEBC-2F5D-4076-B9D1-327B4DED32DE}" presName="accent_1" presStyleCnt="0"/>
      <dgm:spPr/>
    </dgm:pt>
    <dgm:pt modelId="{0876D2CE-BEBB-426A-B2B1-5F9037519ACC}" type="pres">
      <dgm:prSet presAssocID="{DEA5AEBC-2F5D-4076-B9D1-327B4DED32DE}" presName="accentRepeatNode" presStyleLbl="solidFgAcc1" presStyleIdx="0" presStyleCnt="4"/>
      <dgm:spPr/>
    </dgm:pt>
    <dgm:pt modelId="{F865DB44-DE41-4AA3-99E9-734EE6340A69}" type="pres">
      <dgm:prSet presAssocID="{C0F31853-D609-4887-9CA3-389B1123DA44}" presName="text_2" presStyleLbl="node1" presStyleIdx="1" presStyleCnt="4">
        <dgm:presLayoutVars>
          <dgm:bulletEnabled val="1"/>
        </dgm:presLayoutVars>
      </dgm:prSet>
      <dgm:spPr/>
      <dgm:t>
        <a:bodyPr/>
        <a:lstStyle/>
        <a:p>
          <a:endParaRPr lang="zh-CN" altLang="en-US"/>
        </a:p>
      </dgm:t>
    </dgm:pt>
    <dgm:pt modelId="{028CE5BB-E37D-4F1B-8124-2ADFE8844E64}" type="pres">
      <dgm:prSet presAssocID="{C0F31853-D609-4887-9CA3-389B1123DA44}" presName="accent_2" presStyleCnt="0"/>
      <dgm:spPr/>
    </dgm:pt>
    <dgm:pt modelId="{616671C6-15AC-4C7D-B440-8746117DDB40}" type="pres">
      <dgm:prSet presAssocID="{C0F31853-D609-4887-9CA3-389B1123DA44}" presName="accentRepeatNode" presStyleLbl="solidFgAcc1" presStyleIdx="1" presStyleCnt="4"/>
      <dgm:spPr/>
    </dgm:pt>
    <dgm:pt modelId="{24A14DCC-6625-415C-9BBC-CA0375BC2BE4}" type="pres">
      <dgm:prSet presAssocID="{2FFCE2C3-AD20-4272-B5D8-509884CB156B}" presName="text_3" presStyleLbl="node1" presStyleIdx="2" presStyleCnt="4">
        <dgm:presLayoutVars>
          <dgm:bulletEnabled val="1"/>
        </dgm:presLayoutVars>
      </dgm:prSet>
      <dgm:spPr/>
      <dgm:t>
        <a:bodyPr/>
        <a:lstStyle/>
        <a:p>
          <a:endParaRPr lang="zh-CN" altLang="en-US"/>
        </a:p>
      </dgm:t>
    </dgm:pt>
    <dgm:pt modelId="{237CBDB7-326B-4EBA-B512-CD2DBB1D033A}" type="pres">
      <dgm:prSet presAssocID="{2FFCE2C3-AD20-4272-B5D8-509884CB156B}" presName="accent_3" presStyleCnt="0"/>
      <dgm:spPr/>
    </dgm:pt>
    <dgm:pt modelId="{08EE21B4-633A-40F6-AE3B-BD452AE1DF5A}" type="pres">
      <dgm:prSet presAssocID="{2FFCE2C3-AD20-4272-B5D8-509884CB156B}" presName="accentRepeatNode" presStyleLbl="solidFgAcc1" presStyleIdx="2" presStyleCnt="4"/>
      <dgm:spPr/>
    </dgm:pt>
    <dgm:pt modelId="{FFD05148-005B-4A3A-896F-AA71939A5B11}" type="pres">
      <dgm:prSet presAssocID="{2BFC6ED3-E4EC-4373-B3C9-36A14627A430}" presName="text_4" presStyleLbl="node1" presStyleIdx="3" presStyleCnt="4">
        <dgm:presLayoutVars>
          <dgm:bulletEnabled val="1"/>
        </dgm:presLayoutVars>
      </dgm:prSet>
      <dgm:spPr/>
      <dgm:t>
        <a:bodyPr/>
        <a:lstStyle/>
        <a:p>
          <a:endParaRPr lang="zh-CN" altLang="en-US"/>
        </a:p>
      </dgm:t>
    </dgm:pt>
    <dgm:pt modelId="{07D1EF0B-ADAB-4DAA-BB98-CE7840823CBD}" type="pres">
      <dgm:prSet presAssocID="{2BFC6ED3-E4EC-4373-B3C9-36A14627A430}" presName="accent_4" presStyleCnt="0"/>
      <dgm:spPr/>
    </dgm:pt>
    <dgm:pt modelId="{C2CBB331-E7DD-402F-8F78-503D417B20D4}" type="pres">
      <dgm:prSet presAssocID="{2BFC6ED3-E4EC-4373-B3C9-36A14627A430}" presName="accentRepeatNode" presStyleLbl="solidFgAcc1" presStyleIdx="3" presStyleCnt="4"/>
      <dgm:spPr/>
    </dgm:pt>
  </dgm:ptLst>
  <dgm:cxnLst>
    <dgm:cxn modelId="{625F7249-7078-411E-92F5-9352D9245BF5}" type="presOf" srcId="{2FFCE2C3-AD20-4272-B5D8-509884CB156B}" destId="{24A14DCC-6625-415C-9BBC-CA0375BC2BE4}" srcOrd="0" destOrd="0" presId="urn:microsoft.com/office/officeart/2008/layout/VerticalCurvedList"/>
    <dgm:cxn modelId="{3883881C-577B-45F9-B505-F1DA6A7A342F}" srcId="{E0137463-072F-4B37-8EA5-CA7488161F47}" destId="{DEA5AEBC-2F5D-4076-B9D1-327B4DED32DE}" srcOrd="0" destOrd="0" parTransId="{299F5DB7-9F7C-4F00-8DD7-44824D6688CB}" sibTransId="{44CB537A-FCE6-4456-B3FB-92692C411011}"/>
    <dgm:cxn modelId="{9B414C40-B72E-44E3-B76C-7EF60E62BCB7}" type="presOf" srcId="{2BFC6ED3-E4EC-4373-B3C9-36A14627A430}" destId="{FFD05148-005B-4A3A-896F-AA71939A5B11}" srcOrd="0" destOrd="0" presId="urn:microsoft.com/office/officeart/2008/layout/VerticalCurvedList"/>
    <dgm:cxn modelId="{18BE02BF-14A4-4925-AAEC-2E5E4E0DCCC9}" srcId="{E0137463-072F-4B37-8EA5-CA7488161F47}" destId="{C0F31853-D609-4887-9CA3-389B1123DA44}" srcOrd="1" destOrd="0" parTransId="{9BD0A01A-F2A7-41B9-AE3F-DEE23E63ED4B}" sibTransId="{81ACB03C-419D-47B2-8D38-634B266A6F6C}"/>
    <dgm:cxn modelId="{786CECD3-509D-4B6F-859A-481B16EB4F1C}" type="presOf" srcId="{44CB537A-FCE6-4456-B3FB-92692C411011}" destId="{15803B36-F3E0-473F-AA75-8CF9C2E0B75C}" srcOrd="0" destOrd="0" presId="urn:microsoft.com/office/officeart/2008/layout/VerticalCurvedList"/>
    <dgm:cxn modelId="{ABF6584D-8C58-42C2-890F-72D8C7DABE05}" srcId="{E0137463-072F-4B37-8EA5-CA7488161F47}" destId="{2FFCE2C3-AD20-4272-B5D8-509884CB156B}" srcOrd="2" destOrd="0" parTransId="{3FE8CDF5-F121-4DF9-B1D4-E3FFF452AA04}" sibTransId="{E551BDD7-413F-4EC6-B354-8112777C2748}"/>
    <dgm:cxn modelId="{327BB2FF-5F2E-4579-AEDD-D019CCDD20D9}" type="presOf" srcId="{E0137463-072F-4B37-8EA5-CA7488161F47}" destId="{712EE1DF-96A3-4C40-8CFA-B2E6D84738D5}" srcOrd="0" destOrd="0" presId="urn:microsoft.com/office/officeart/2008/layout/VerticalCurvedList"/>
    <dgm:cxn modelId="{1177DAAF-CEB2-45C3-9FBB-8C246FD50482}" type="presOf" srcId="{DEA5AEBC-2F5D-4076-B9D1-327B4DED32DE}" destId="{8A310AFC-0C26-4491-A7E0-DB4364E28905}" srcOrd="0" destOrd="0" presId="urn:microsoft.com/office/officeart/2008/layout/VerticalCurvedList"/>
    <dgm:cxn modelId="{917D0311-4666-4FEB-9287-4893AE92B5B1}" srcId="{E0137463-072F-4B37-8EA5-CA7488161F47}" destId="{2BFC6ED3-E4EC-4373-B3C9-36A14627A430}" srcOrd="3" destOrd="0" parTransId="{77969213-9A45-4784-927B-500974199CC9}" sibTransId="{19373372-D9B4-4B36-8E0E-D9563B9C9441}"/>
    <dgm:cxn modelId="{057657AA-DDDB-4205-892D-AD09B171C8D4}" type="presOf" srcId="{C0F31853-D609-4887-9CA3-389B1123DA44}" destId="{F865DB44-DE41-4AA3-99E9-734EE6340A69}" srcOrd="0" destOrd="0" presId="urn:microsoft.com/office/officeart/2008/layout/VerticalCurvedList"/>
    <dgm:cxn modelId="{F4FC0DD1-3824-4290-A763-0241AC15AFA4}" type="presParOf" srcId="{712EE1DF-96A3-4C40-8CFA-B2E6D84738D5}" destId="{3951DB59-B2D9-4429-9107-DAD3C6A9E09F}" srcOrd="0" destOrd="0" presId="urn:microsoft.com/office/officeart/2008/layout/VerticalCurvedList"/>
    <dgm:cxn modelId="{958BBB89-067A-4A36-A855-536A3E20E194}" type="presParOf" srcId="{3951DB59-B2D9-4429-9107-DAD3C6A9E09F}" destId="{31513354-54C1-442B-9390-7317C72272DC}" srcOrd="0" destOrd="0" presId="urn:microsoft.com/office/officeart/2008/layout/VerticalCurvedList"/>
    <dgm:cxn modelId="{60DFD8CE-7901-43A2-AECA-96C6ED710162}" type="presParOf" srcId="{31513354-54C1-442B-9390-7317C72272DC}" destId="{A95F166C-B7A5-46A9-8623-8C03CFB77BE6}" srcOrd="0" destOrd="0" presId="urn:microsoft.com/office/officeart/2008/layout/VerticalCurvedList"/>
    <dgm:cxn modelId="{8AC4B788-79BC-4216-B110-40CE6528EE71}" type="presParOf" srcId="{31513354-54C1-442B-9390-7317C72272DC}" destId="{15803B36-F3E0-473F-AA75-8CF9C2E0B75C}" srcOrd="1" destOrd="0" presId="urn:microsoft.com/office/officeart/2008/layout/VerticalCurvedList"/>
    <dgm:cxn modelId="{BC6BCAE2-E5B5-4231-B313-022451E2C877}" type="presParOf" srcId="{31513354-54C1-442B-9390-7317C72272DC}" destId="{1EC7F8AB-B3FC-43F5-9CFE-2DBEF46F752C}" srcOrd="2" destOrd="0" presId="urn:microsoft.com/office/officeart/2008/layout/VerticalCurvedList"/>
    <dgm:cxn modelId="{BADD472B-D36C-4ADA-BA29-097931CE9EA5}" type="presParOf" srcId="{31513354-54C1-442B-9390-7317C72272DC}" destId="{6B560C0C-94F2-4AFE-8FCF-C9F43149CBD1}" srcOrd="3" destOrd="0" presId="urn:microsoft.com/office/officeart/2008/layout/VerticalCurvedList"/>
    <dgm:cxn modelId="{B4C60FD7-165C-4FD7-BD34-5706E387535A}" type="presParOf" srcId="{3951DB59-B2D9-4429-9107-DAD3C6A9E09F}" destId="{8A310AFC-0C26-4491-A7E0-DB4364E28905}" srcOrd="1" destOrd="0" presId="urn:microsoft.com/office/officeart/2008/layout/VerticalCurvedList"/>
    <dgm:cxn modelId="{9BD96091-4E62-4E08-98B9-ED060CA8DAE3}" type="presParOf" srcId="{3951DB59-B2D9-4429-9107-DAD3C6A9E09F}" destId="{7382357F-BB43-467A-BF74-AFF985DC8431}" srcOrd="2" destOrd="0" presId="urn:microsoft.com/office/officeart/2008/layout/VerticalCurvedList"/>
    <dgm:cxn modelId="{654F36D4-CA90-47E1-BED6-E26829B20BE4}" type="presParOf" srcId="{7382357F-BB43-467A-BF74-AFF985DC8431}" destId="{0876D2CE-BEBB-426A-B2B1-5F9037519ACC}" srcOrd="0" destOrd="0" presId="urn:microsoft.com/office/officeart/2008/layout/VerticalCurvedList"/>
    <dgm:cxn modelId="{7FE7B35E-806F-4969-A671-D68268A7E283}" type="presParOf" srcId="{3951DB59-B2D9-4429-9107-DAD3C6A9E09F}" destId="{F865DB44-DE41-4AA3-99E9-734EE6340A69}" srcOrd="3" destOrd="0" presId="urn:microsoft.com/office/officeart/2008/layout/VerticalCurvedList"/>
    <dgm:cxn modelId="{59C2DF6A-F987-4062-8BF4-A48547370077}" type="presParOf" srcId="{3951DB59-B2D9-4429-9107-DAD3C6A9E09F}" destId="{028CE5BB-E37D-4F1B-8124-2ADFE8844E64}" srcOrd="4" destOrd="0" presId="urn:microsoft.com/office/officeart/2008/layout/VerticalCurvedList"/>
    <dgm:cxn modelId="{2647810E-7352-4302-8401-8CA550EAC241}" type="presParOf" srcId="{028CE5BB-E37D-4F1B-8124-2ADFE8844E64}" destId="{616671C6-15AC-4C7D-B440-8746117DDB40}" srcOrd="0" destOrd="0" presId="urn:microsoft.com/office/officeart/2008/layout/VerticalCurvedList"/>
    <dgm:cxn modelId="{FF8964E8-9991-4CFC-BFB7-304435BDA1BF}" type="presParOf" srcId="{3951DB59-B2D9-4429-9107-DAD3C6A9E09F}" destId="{24A14DCC-6625-415C-9BBC-CA0375BC2BE4}" srcOrd="5" destOrd="0" presId="urn:microsoft.com/office/officeart/2008/layout/VerticalCurvedList"/>
    <dgm:cxn modelId="{5A389071-647C-46F7-9715-2B09386B0090}" type="presParOf" srcId="{3951DB59-B2D9-4429-9107-DAD3C6A9E09F}" destId="{237CBDB7-326B-4EBA-B512-CD2DBB1D033A}" srcOrd="6" destOrd="0" presId="urn:microsoft.com/office/officeart/2008/layout/VerticalCurvedList"/>
    <dgm:cxn modelId="{CA9AC535-498A-44C8-A3FD-9995F814B8C5}" type="presParOf" srcId="{237CBDB7-326B-4EBA-B512-CD2DBB1D033A}" destId="{08EE21B4-633A-40F6-AE3B-BD452AE1DF5A}" srcOrd="0" destOrd="0" presId="urn:microsoft.com/office/officeart/2008/layout/VerticalCurvedList"/>
    <dgm:cxn modelId="{916FF265-3406-443D-BBC3-E3A2CC46E544}" type="presParOf" srcId="{3951DB59-B2D9-4429-9107-DAD3C6A9E09F}" destId="{FFD05148-005B-4A3A-896F-AA71939A5B11}" srcOrd="7" destOrd="0" presId="urn:microsoft.com/office/officeart/2008/layout/VerticalCurvedList"/>
    <dgm:cxn modelId="{ACF61EF7-45D0-43AA-BA4B-7BBF3DC5B9D2}" type="presParOf" srcId="{3951DB59-B2D9-4429-9107-DAD3C6A9E09F}" destId="{07D1EF0B-ADAB-4DAA-BB98-CE7840823CBD}" srcOrd="8" destOrd="0" presId="urn:microsoft.com/office/officeart/2008/layout/VerticalCurvedList"/>
    <dgm:cxn modelId="{009CB224-3DEC-4F7A-9B6B-8DE3C04E126E}" type="presParOf" srcId="{07D1EF0B-ADAB-4DAA-BB98-CE7840823CBD}" destId="{C2CBB331-E7DD-402F-8F78-503D417B20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dgm:t>
        <a:bodyPr/>
        <a:lstStyle/>
        <a:p>
          <a:r>
            <a:rPr lang="zh-CN" altLang="en-US" dirty="0" smtClean="0"/>
            <a:t>综述</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C0F31853-D609-4887-9CA3-389B1123DA44}">
      <dgm:prSet phldrT="[文本]"/>
      <dgm:spPr>
        <a:solidFill>
          <a:srgbClr val="FFC000"/>
        </a:solidFill>
      </dgm:spPr>
      <dgm:t>
        <a:bodyPr/>
        <a:lstStyle/>
        <a:p>
          <a:r>
            <a:rPr lang="zh-CN" altLang="en-US" dirty="0" smtClean="0"/>
            <a:t>资料调研</a:t>
          </a:r>
          <a:endParaRPr lang="zh-CN" altLang="en-US" dirty="0"/>
        </a:p>
      </dgm:t>
    </dgm:pt>
    <dgm:pt modelId="{9BD0A01A-F2A7-41B9-AE3F-DEE23E63ED4B}" type="parTrans" cxnId="{18BE02BF-14A4-4925-AAEC-2E5E4E0DCCC9}">
      <dgm:prSet/>
      <dgm:spPr/>
      <dgm:t>
        <a:bodyPr/>
        <a:lstStyle/>
        <a:p>
          <a:endParaRPr lang="zh-CN" altLang="en-US"/>
        </a:p>
      </dgm:t>
    </dgm:pt>
    <dgm:pt modelId="{81ACB03C-419D-47B2-8D38-634B266A6F6C}" type="sibTrans" cxnId="{18BE02BF-14A4-4925-AAEC-2E5E4E0DCCC9}">
      <dgm:prSet/>
      <dgm:spPr/>
      <dgm:t>
        <a:bodyPr/>
        <a:lstStyle/>
        <a:p>
          <a:endParaRPr lang="zh-CN" altLang="en-US"/>
        </a:p>
      </dgm:t>
    </dgm:pt>
    <dgm:pt modelId="{2FFCE2C3-AD20-4272-B5D8-509884CB156B}">
      <dgm:prSet phldrT="[文本]"/>
      <dgm:spPr/>
      <dgm:t>
        <a:bodyPr/>
        <a:lstStyle/>
        <a:p>
          <a:r>
            <a:rPr lang="zh-CN" altLang="en-US" dirty="0" smtClean="0"/>
            <a:t>标准主要内容</a:t>
          </a:r>
          <a:endParaRPr lang="zh-CN" altLang="en-US" dirty="0"/>
        </a:p>
      </dgm:t>
    </dgm:pt>
    <dgm:pt modelId="{3FE8CDF5-F121-4DF9-B1D4-E3FFF452AA04}" type="parTrans" cxnId="{ABF6584D-8C58-42C2-890F-72D8C7DABE05}">
      <dgm:prSet/>
      <dgm:spPr/>
      <dgm:t>
        <a:bodyPr/>
        <a:lstStyle/>
        <a:p>
          <a:endParaRPr lang="zh-CN" altLang="en-US"/>
        </a:p>
      </dgm:t>
    </dgm:pt>
    <dgm:pt modelId="{E551BDD7-413F-4EC6-B354-8112777C2748}" type="sibTrans" cxnId="{ABF6584D-8C58-42C2-890F-72D8C7DABE05}">
      <dgm:prSet/>
      <dgm:spPr/>
      <dgm:t>
        <a:bodyPr/>
        <a:lstStyle/>
        <a:p>
          <a:endParaRPr lang="zh-CN" altLang="en-US"/>
        </a:p>
      </dgm:t>
    </dgm:pt>
    <dgm:pt modelId="{2BFC6ED3-E4EC-4373-B3C9-36A14627A430}">
      <dgm:prSet phldrT="[文本]"/>
      <dgm:spPr/>
      <dgm:t>
        <a:bodyPr/>
        <a:lstStyle/>
        <a:p>
          <a:r>
            <a:rPr lang="zh-CN" altLang="en-US" dirty="0" smtClean="0"/>
            <a:t>后续</a:t>
          </a:r>
          <a:endParaRPr lang="zh-CN" altLang="en-US" dirty="0"/>
        </a:p>
      </dgm:t>
    </dgm:pt>
    <dgm:pt modelId="{77969213-9A45-4784-927B-500974199CC9}" type="parTrans" cxnId="{917D0311-4666-4FEB-9287-4893AE92B5B1}">
      <dgm:prSet/>
      <dgm:spPr/>
      <dgm:t>
        <a:bodyPr/>
        <a:lstStyle/>
        <a:p>
          <a:endParaRPr lang="zh-CN" altLang="en-US"/>
        </a:p>
      </dgm:t>
    </dgm:pt>
    <dgm:pt modelId="{19373372-D9B4-4B36-8E0E-D9563B9C9441}" type="sibTrans" cxnId="{917D0311-4666-4FEB-9287-4893AE92B5B1}">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4"/>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4"/>
      <dgm:spPr/>
    </dgm:pt>
    <dgm:pt modelId="{6B560C0C-94F2-4AFE-8FCF-C9F43149CBD1}" type="pres">
      <dgm:prSet presAssocID="{E0137463-072F-4B37-8EA5-CA7488161F47}" presName="dstNode" presStyleLbl="node1" presStyleIdx="0" presStyleCnt="4"/>
      <dgm:spPr/>
    </dgm:pt>
    <dgm:pt modelId="{8A310AFC-0C26-4491-A7E0-DB4364E28905}" type="pres">
      <dgm:prSet presAssocID="{DEA5AEBC-2F5D-4076-B9D1-327B4DED32DE}" presName="text_1" presStyleLbl="node1" presStyleIdx="0" presStyleCnt="4">
        <dgm:presLayoutVars>
          <dgm:bulletEnabled val="1"/>
        </dgm:presLayoutVars>
      </dgm:prSet>
      <dgm:spPr/>
      <dgm:t>
        <a:bodyPr/>
        <a:lstStyle/>
        <a:p>
          <a:endParaRPr lang="zh-CN" altLang="en-US"/>
        </a:p>
      </dgm:t>
    </dgm:pt>
    <dgm:pt modelId="{7382357F-BB43-467A-BF74-AFF985DC8431}" type="pres">
      <dgm:prSet presAssocID="{DEA5AEBC-2F5D-4076-B9D1-327B4DED32DE}" presName="accent_1" presStyleCnt="0"/>
      <dgm:spPr/>
    </dgm:pt>
    <dgm:pt modelId="{0876D2CE-BEBB-426A-B2B1-5F9037519ACC}" type="pres">
      <dgm:prSet presAssocID="{DEA5AEBC-2F5D-4076-B9D1-327B4DED32DE}" presName="accentRepeatNode" presStyleLbl="solidFgAcc1" presStyleIdx="0" presStyleCnt="4"/>
      <dgm:spPr/>
    </dgm:pt>
    <dgm:pt modelId="{F865DB44-DE41-4AA3-99E9-734EE6340A69}" type="pres">
      <dgm:prSet presAssocID="{C0F31853-D609-4887-9CA3-389B1123DA44}" presName="text_2" presStyleLbl="node1" presStyleIdx="1" presStyleCnt="4">
        <dgm:presLayoutVars>
          <dgm:bulletEnabled val="1"/>
        </dgm:presLayoutVars>
      </dgm:prSet>
      <dgm:spPr/>
      <dgm:t>
        <a:bodyPr/>
        <a:lstStyle/>
        <a:p>
          <a:endParaRPr lang="zh-CN" altLang="en-US"/>
        </a:p>
      </dgm:t>
    </dgm:pt>
    <dgm:pt modelId="{028CE5BB-E37D-4F1B-8124-2ADFE8844E64}" type="pres">
      <dgm:prSet presAssocID="{C0F31853-D609-4887-9CA3-389B1123DA44}" presName="accent_2" presStyleCnt="0"/>
      <dgm:spPr/>
    </dgm:pt>
    <dgm:pt modelId="{616671C6-15AC-4C7D-B440-8746117DDB40}" type="pres">
      <dgm:prSet presAssocID="{C0F31853-D609-4887-9CA3-389B1123DA44}" presName="accentRepeatNode" presStyleLbl="solidFgAcc1" presStyleIdx="1" presStyleCnt="4"/>
      <dgm:spPr/>
    </dgm:pt>
    <dgm:pt modelId="{24A14DCC-6625-415C-9BBC-CA0375BC2BE4}" type="pres">
      <dgm:prSet presAssocID="{2FFCE2C3-AD20-4272-B5D8-509884CB156B}" presName="text_3" presStyleLbl="node1" presStyleIdx="2" presStyleCnt="4">
        <dgm:presLayoutVars>
          <dgm:bulletEnabled val="1"/>
        </dgm:presLayoutVars>
      </dgm:prSet>
      <dgm:spPr/>
      <dgm:t>
        <a:bodyPr/>
        <a:lstStyle/>
        <a:p>
          <a:endParaRPr lang="zh-CN" altLang="en-US"/>
        </a:p>
      </dgm:t>
    </dgm:pt>
    <dgm:pt modelId="{237CBDB7-326B-4EBA-B512-CD2DBB1D033A}" type="pres">
      <dgm:prSet presAssocID="{2FFCE2C3-AD20-4272-B5D8-509884CB156B}" presName="accent_3" presStyleCnt="0"/>
      <dgm:spPr/>
    </dgm:pt>
    <dgm:pt modelId="{08EE21B4-633A-40F6-AE3B-BD452AE1DF5A}" type="pres">
      <dgm:prSet presAssocID="{2FFCE2C3-AD20-4272-B5D8-509884CB156B}" presName="accentRepeatNode" presStyleLbl="solidFgAcc1" presStyleIdx="2" presStyleCnt="4"/>
      <dgm:spPr/>
    </dgm:pt>
    <dgm:pt modelId="{FFD05148-005B-4A3A-896F-AA71939A5B11}" type="pres">
      <dgm:prSet presAssocID="{2BFC6ED3-E4EC-4373-B3C9-36A14627A430}" presName="text_4" presStyleLbl="node1" presStyleIdx="3" presStyleCnt="4">
        <dgm:presLayoutVars>
          <dgm:bulletEnabled val="1"/>
        </dgm:presLayoutVars>
      </dgm:prSet>
      <dgm:spPr/>
      <dgm:t>
        <a:bodyPr/>
        <a:lstStyle/>
        <a:p>
          <a:endParaRPr lang="zh-CN" altLang="en-US"/>
        </a:p>
      </dgm:t>
    </dgm:pt>
    <dgm:pt modelId="{07D1EF0B-ADAB-4DAA-BB98-CE7840823CBD}" type="pres">
      <dgm:prSet presAssocID="{2BFC6ED3-E4EC-4373-B3C9-36A14627A430}" presName="accent_4" presStyleCnt="0"/>
      <dgm:spPr/>
    </dgm:pt>
    <dgm:pt modelId="{C2CBB331-E7DD-402F-8F78-503D417B20D4}" type="pres">
      <dgm:prSet presAssocID="{2BFC6ED3-E4EC-4373-B3C9-36A14627A430}" presName="accentRepeatNode" presStyleLbl="solidFgAcc1" presStyleIdx="3" presStyleCnt="4"/>
      <dgm:spPr/>
    </dgm:pt>
  </dgm:ptLst>
  <dgm:cxnLst>
    <dgm:cxn modelId="{625F7249-7078-411E-92F5-9352D9245BF5}" type="presOf" srcId="{2FFCE2C3-AD20-4272-B5D8-509884CB156B}" destId="{24A14DCC-6625-415C-9BBC-CA0375BC2BE4}" srcOrd="0" destOrd="0" presId="urn:microsoft.com/office/officeart/2008/layout/VerticalCurvedList"/>
    <dgm:cxn modelId="{3883881C-577B-45F9-B505-F1DA6A7A342F}" srcId="{E0137463-072F-4B37-8EA5-CA7488161F47}" destId="{DEA5AEBC-2F5D-4076-B9D1-327B4DED32DE}" srcOrd="0" destOrd="0" parTransId="{299F5DB7-9F7C-4F00-8DD7-44824D6688CB}" sibTransId="{44CB537A-FCE6-4456-B3FB-92692C411011}"/>
    <dgm:cxn modelId="{9B414C40-B72E-44E3-B76C-7EF60E62BCB7}" type="presOf" srcId="{2BFC6ED3-E4EC-4373-B3C9-36A14627A430}" destId="{FFD05148-005B-4A3A-896F-AA71939A5B11}" srcOrd="0" destOrd="0" presId="urn:microsoft.com/office/officeart/2008/layout/VerticalCurvedList"/>
    <dgm:cxn modelId="{18BE02BF-14A4-4925-AAEC-2E5E4E0DCCC9}" srcId="{E0137463-072F-4B37-8EA5-CA7488161F47}" destId="{C0F31853-D609-4887-9CA3-389B1123DA44}" srcOrd="1" destOrd="0" parTransId="{9BD0A01A-F2A7-41B9-AE3F-DEE23E63ED4B}" sibTransId="{81ACB03C-419D-47B2-8D38-634B266A6F6C}"/>
    <dgm:cxn modelId="{786CECD3-509D-4B6F-859A-481B16EB4F1C}" type="presOf" srcId="{44CB537A-FCE6-4456-B3FB-92692C411011}" destId="{15803B36-F3E0-473F-AA75-8CF9C2E0B75C}" srcOrd="0" destOrd="0" presId="urn:microsoft.com/office/officeart/2008/layout/VerticalCurvedList"/>
    <dgm:cxn modelId="{ABF6584D-8C58-42C2-890F-72D8C7DABE05}" srcId="{E0137463-072F-4B37-8EA5-CA7488161F47}" destId="{2FFCE2C3-AD20-4272-B5D8-509884CB156B}" srcOrd="2" destOrd="0" parTransId="{3FE8CDF5-F121-4DF9-B1D4-E3FFF452AA04}" sibTransId="{E551BDD7-413F-4EC6-B354-8112777C2748}"/>
    <dgm:cxn modelId="{327BB2FF-5F2E-4579-AEDD-D019CCDD20D9}" type="presOf" srcId="{E0137463-072F-4B37-8EA5-CA7488161F47}" destId="{712EE1DF-96A3-4C40-8CFA-B2E6D84738D5}" srcOrd="0" destOrd="0" presId="urn:microsoft.com/office/officeart/2008/layout/VerticalCurvedList"/>
    <dgm:cxn modelId="{1177DAAF-CEB2-45C3-9FBB-8C246FD50482}" type="presOf" srcId="{DEA5AEBC-2F5D-4076-B9D1-327B4DED32DE}" destId="{8A310AFC-0C26-4491-A7E0-DB4364E28905}" srcOrd="0" destOrd="0" presId="urn:microsoft.com/office/officeart/2008/layout/VerticalCurvedList"/>
    <dgm:cxn modelId="{917D0311-4666-4FEB-9287-4893AE92B5B1}" srcId="{E0137463-072F-4B37-8EA5-CA7488161F47}" destId="{2BFC6ED3-E4EC-4373-B3C9-36A14627A430}" srcOrd="3" destOrd="0" parTransId="{77969213-9A45-4784-927B-500974199CC9}" sibTransId="{19373372-D9B4-4B36-8E0E-D9563B9C9441}"/>
    <dgm:cxn modelId="{057657AA-DDDB-4205-892D-AD09B171C8D4}" type="presOf" srcId="{C0F31853-D609-4887-9CA3-389B1123DA44}" destId="{F865DB44-DE41-4AA3-99E9-734EE6340A69}" srcOrd="0" destOrd="0" presId="urn:microsoft.com/office/officeart/2008/layout/VerticalCurvedList"/>
    <dgm:cxn modelId="{F4FC0DD1-3824-4290-A763-0241AC15AFA4}" type="presParOf" srcId="{712EE1DF-96A3-4C40-8CFA-B2E6D84738D5}" destId="{3951DB59-B2D9-4429-9107-DAD3C6A9E09F}" srcOrd="0" destOrd="0" presId="urn:microsoft.com/office/officeart/2008/layout/VerticalCurvedList"/>
    <dgm:cxn modelId="{958BBB89-067A-4A36-A855-536A3E20E194}" type="presParOf" srcId="{3951DB59-B2D9-4429-9107-DAD3C6A9E09F}" destId="{31513354-54C1-442B-9390-7317C72272DC}" srcOrd="0" destOrd="0" presId="urn:microsoft.com/office/officeart/2008/layout/VerticalCurvedList"/>
    <dgm:cxn modelId="{60DFD8CE-7901-43A2-AECA-96C6ED710162}" type="presParOf" srcId="{31513354-54C1-442B-9390-7317C72272DC}" destId="{A95F166C-B7A5-46A9-8623-8C03CFB77BE6}" srcOrd="0" destOrd="0" presId="urn:microsoft.com/office/officeart/2008/layout/VerticalCurvedList"/>
    <dgm:cxn modelId="{8AC4B788-79BC-4216-B110-40CE6528EE71}" type="presParOf" srcId="{31513354-54C1-442B-9390-7317C72272DC}" destId="{15803B36-F3E0-473F-AA75-8CF9C2E0B75C}" srcOrd="1" destOrd="0" presId="urn:microsoft.com/office/officeart/2008/layout/VerticalCurvedList"/>
    <dgm:cxn modelId="{BC6BCAE2-E5B5-4231-B313-022451E2C877}" type="presParOf" srcId="{31513354-54C1-442B-9390-7317C72272DC}" destId="{1EC7F8AB-B3FC-43F5-9CFE-2DBEF46F752C}" srcOrd="2" destOrd="0" presId="urn:microsoft.com/office/officeart/2008/layout/VerticalCurvedList"/>
    <dgm:cxn modelId="{BADD472B-D36C-4ADA-BA29-097931CE9EA5}" type="presParOf" srcId="{31513354-54C1-442B-9390-7317C72272DC}" destId="{6B560C0C-94F2-4AFE-8FCF-C9F43149CBD1}" srcOrd="3" destOrd="0" presId="urn:microsoft.com/office/officeart/2008/layout/VerticalCurvedList"/>
    <dgm:cxn modelId="{B4C60FD7-165C-4FD7-BD34-5706E387535A}" type="presParOf" srcId="{3951DB59-B2D9-4429-9107-DAD3C6A9E09F}" destId="{8A310AFC-0C26-4491-A7E0-DB4364E28905}" srcOrd="1" destOrd="0" presId="urn:microsoft.com/office/officeart/2008/layout/VerticalCurvedList"/>
    <dgm:cxn modelId="{9BD96091-4E62-4E08-98B9-ED060CA8DAE3}" type="presParOf" srcId="{3951DB59-B2D9-4429-9107-DAD3C6A9E09F}" destId="{7382357F-BB43-467A-BF74-AFF985DC8431}" srcOrd="2" destOrd="0" presId="urn:microsoft.com/office/officeart/2008/layout/VerticalCurvedList"/>
    <dgm:cxn modelId="{654F36D4-CA90-47E1-BED6-E26829B20BE4}" type="presParOf" srcId="{7382357F-BB43-467A-BF74-AFF985DC8431}" destId="{0876D2CE-BEBB-426A-B2B1-5F9037519ACC}" srcOrd="0" destOrd="0" presId="urn:microsoft.com/office/officeart/2008/layout/VerticalCurvedList"/>
    <dgm:cxn modelId="{7FE7B35E-806F-4969-A671-D68268A7E283}" type="presParOf" srcId="{3951DB59-B2D9-4429-9107-DAD3C6A9E09F}" destId="{F865DB44-DE41-4AA3-99E9-734EE6340A69}" srcOrd="3" destOrd="0" presId="urn:microsoft.com/office/officeart/2008/layout/VerticalCurvedList"/>
    <dgm:cxn modelId="{59C2DF6A-F987-4062-8BF4-A48547370077}" type="presParOf" srcId="{3951DB59-B2D9-4429-9107-DAD3C6A9E09F}" destId="{028CE5BB-E37D-4F1B-8124-2ADFE8844E64}" srcOrd="4" destOrd="0" presId="urn:microsoft.com/office/officeart/2008/layout/VerticalCurvedList"/>
    <dgm:cxn modelId="{2647810E-7352-4302-8401-8CA550EAC241}" type="presParOf" srcId="{028CE5BB-E37D-4F1B-8124-2ADFE8844E64}" destId="{616671C6-15AC-4C7D-B440-8746117DDB40}" srcOrd="0" destOrd="0" presId="urn:microsoft.com/office/officeart/2008/layout/VerticalCurvedList"/>
    <dgm:cxn modelId="{FF8964E8-9991-4CFC-BFB7-304435BDA1BF}" type="presParOf" srcId="{3951DB59-B2D9-4429-9107-DAD3C6A9E09F}" destId="{24A14DCC-6625-415C-9BBC-CA0375BC2BE4}" srcOrd="5" destOrd="0" presId="urn:microsoft.com/office/officeart/2008/layout/VerticalCurvedList"/>
    <dgm:cxn modelId="{5A389071-647C-46F7-9715-2B09386B0090}" type="presParOf" srcId="{3951DB59-B2D9-4429-9107-DAD3C6A9E09F}" destId="{237CBDB7-326B-4EBA-B512-CD2DBB1D033A}" srcOrd="6" destOrd="0" presId="urn:microsoft.com/office/officeart/2008/layout/VerticalCurvedList"/>
    <dgm:cxn modelId="{CA9AC535-498A-44C8-A3FD-9995F814B8C5}" type="presParOf" srcId="{237CBDB7-326B-4EBA-B512-CD2DBB1D033A}" destId="{08EE21B4-633A-40F6-AE3B-BD452AE1DF5A}" srcOrd="0" destOrd="0" presId="urn:microsoft.com/office/officeart/2008/layout/VerticalCurvedList"/>
    <dgm:cxn modelId="{916FF265-3406-443D-BBC3-E3A2CC46E544}" type="presParOf" srcId="{3951DB59-B2D9-4429-9107-DAD3C6A9E09F}" destId="{FFD05148-005B-4A3A-896F-AA71939A5B11}" srcOrd="7" destOrd="0" presId="urn:microsoft.com/office/officeart/2008/layout/VerticalCurvedList"/>
    <dgm:cxn modelId="{ACF61EF7-45D0-43AA-BA4B-7BBF3DC5B9D2}" type="presParOf" srcId="{3951DB59-B2D9-4429-9107-DAD3C6A9E09F}" destId="{07D1EF0B-ADAB-4DAA-BB98-CE7840823CBD}" srcOrd="8" destOrd="0" presId="urn:microsoft.com/office/officeart/2008/layout/VerticalCurvedList"/>
    <dgm:cxn modelId="{009CB224-3DEC-4F7A-9B6B-8DE3C04E126E}" type="presParOf" srcId="{07D1EF0B-ADAB-4DAA-BB98-CE7840823CBD}" destId="{C2CBB331-E7DD-402F-8F78-503D417B20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dgm:t>
        <a:bodyPr/>
        <a:lstStyle/>
        <a:p>
          <a:r>
            <a:rPr lang="zh-CN" altLang="en-US" dirty="0" smtClean="0"/>
            <a:t>综述</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C0F31853-D609-4887-9CA3-389B1123DA44}">
      <dgm:prSet phldrT="[文本]"/>
      <dgm:spPr>
        <a:solidFill>
          <a:srgbClr val="2DA2BF"/>
        </a:solidFill>
      </dgm:spPr>
      <dgm:t>
        <a:bodyPr/>
        <a:lstStyle/>
        <a:p>
          <a:r>
            <a:rPr lang="zh-CN" altLang="en-US" dirty="0" smtClean="0"/>
            <a:t>资料调研</a:t>
          </a:r>
          <a:endParaRPr lang="zh-CN" altLang="en-US" dirty="0"/>
        </a:p>
      </dgm:t>
    </dgm:pt>
    <dgm:pt modelId="{9BD0A01A-F2A7-41B9-AE3F-DEE23E63ED4B}" type="parTrans" cxnId="{18BE02BF-14A4-4925-AAEC-2E5E4E0DCCC9}">
      <dgm:prSet/>
      <dgm:spPr/>
      <dgm:t>
        <a:bodyPr/>
        <a:lstStyle/>
        <a:p>
          <a:endParaRPr lang="zh-CN" altLang="en-US"/>
        </a:p>
      </dgm:t>
    </dgm:pt>
    <dgm:pt modelId="{81ACB03C-419D-47B2-8D38-634B266A6F6C}" type="sibTrans" cxnId="{18BE02BF-14A4-4925-AAEC-2E5E4E0DCCC9}">
      <dgm:prSet/>
      <dgm:spPr/>
      <dgm:t>
        <a:bodyPr/>
        <a:lstStyle/>
        <a:p>
          <a:endParaRPr lang="zh-CN" altLang="en-US"/>
        </a:p>
      </dgm:t>
    </dgm:pt>
    <dgm:pt modelId="{2FFCE2C3-AD20-4272-B5D8-509884CB156B}">
      <dgm:prSet phldrT="[文本]"/>
      <dgm:spPr>
        <a:solidFill>
          <a:srgbClr val="FFC000"/>
        </a:solidFill>
      </dgm:spPr>
      <dgm:t>
        <a:bodyPr/>
        <a:lstStyle/>
        <a:p>
          <a:r>
            <a:rPr lang="zh-CN" altLang="en-US" dirty="0" smtClean="0"/>
            <a:t>标准主要内容</a:t>
          </a:r>
          <a:endParaRPr lang="zh-CN" altLang="en-US" dirty="0"/>
        </a:p>
      </dgm:t>
    </dgm:pt>
    <dgm:pt modelId="{3FE8CDF5-F121-4DF9-B1D4-E3FFF452AA04}" type="parTrans" cxnId="{ABF6584D-8C58-42C2-890F-72D8C7DABE05}">
      <dgm:prSet/>
      <dgm:spPr/>
      <dgm:t>
        <a:bodyPr/>
        <a:lstStyle/>
        <a:p>
          <a:endParaRPr lang="zh-CN" altLang="en-US"/>
        </a:p>
      </dgm:t>
    </dgm:pt>
    <dgm:pt modelId="{E551BDD7-413F-4EC6-B354-8112777C2748}" type="sibTrans" cxnId="{ABF6584D-8C58-42C2-890F-72D8C7DABE05}">
      <dgm:prSet/>
      <dgm:spPr/>
      <dgm:t>
        <a:bodyPr/>
        <a:lstStyle/>
        <a:p>
          <a:endParaRPr lang="zh-CN" altLang="en-US"/>
        </a:p>
      </dgm:t>
    </dgm:pt>
    <dgm:pt modelId="{2BFC6ED3-E4EC-4373-B3C9-36A14627A430}">
      <dgm:prSet phldrT="[文本]"/>
      <dgm:spPr/>
      <dgm:t>
        <a:bodyPr/>
        <a:lstStyle/>
        <a:p>
          <a:r>
            <a:rPr lang="zh-CN" altLang="en-US" dirty="0" smtClean="0"/>
            <a:t>后续</a:t>
          </a:r>
          <a:endParaRPr lang="zh-CN" altLang="en-US" dirty="0"/>
        </a:p>
      </dgm:t>
    </dgm:pt>
    <dgm:pt modelId="{77969213-9A45-4784-927B-500974199CC9}" type="parTrans" cxnId="{917D0311-4666-4FEB-9287-4893AE92B5B1}">
      <dgm:prSet/>
      <dgm:spPr/>
      <dgm:t>
        <a:bodyPr/>
        <a:lstStyle/>
        <a:p>
          <a:endParaRPr lang="zh-CN" altLang="en-US"/>
        </a:p>
      </dgm:t>
    </dgm:pt>
    <dgm:pt modelId="{19373372-D9B4-4B36-8E0E-D9563B9C9441}" type="sibTrans" cxnId="{917D0311-4666-4FEB-9287-4893AE92B5B1}">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4"/>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4"/>
      <dgm:spPr/>
    </dgm:pt>
    <dgm:pt modelId="{6B560C0C-94F2-4AFE-8FCF-C9F43149CBD1}" type="pres">
      <dgm:prSet presAssocID="{E0137463-072F-4B37-8EA5-CA7488161F47}" presName="dstNode" presStyleLbl="node1" presStyleIdx="0" presStyleCnt="4"/>
      <dgm:spPr/>
    </dgm:pt>
    <dgm:pt modelId="{8A310AFC-0C26-4491-A7E0-DB4364E28905}" type="pres">
      <dgm:prSet presAssocID="{DEA5AEBC-2F5D-4076-B9D1-327B4DED32DE}" presName="text_1" presStyleLbl="node1" presStyleIdx="0" presStyleCnt="4">
        <dgm:presLayoutVars>
          <dgm:bulletEnabled val="1"/>
        </dgm:presLayoutVars>
      </dgm:prSet>
      <dgm:spPr/>
      <dgm:t>
        <a:bodyPr/>
        <a:lstStyle/>
        <a:p>
          <a:endParaRPr lang="zh-CN" altLang="en-US"/>
        </a:p>
      </dgm:t>
    </dgm:pt>
    <dgm:pt modelId="{7382357F-BB43-467A-BF74-AFF985DC8431}" type="pres">
      <dgm:prSet presAssocID="{DEA5AEBC-2F5D-4076-B9D1-327B4DED32DE}" presName="accent_1" presStyleCnt="0"/>
      <dgm:spPr/>
    </dgm:pt>
    <dgm:pt modelId="{0876D2CE-BEBB-426A-B2B1-5F9037519ACC}" type="pres">
      <dgm:prSet presAssocID="{DEA5AEBC-2F5D-4076-B9D1-327B4DED32DE}" presName="accentRepeatNode" presStyleLbl="solidFgAcc1" presStyleIdx="0" presStyleCnt="4"/>
      <dgm:spPr/>
    </dgm:pt>
    <dgm:pt modelId="{F865DB44-DE41-4AA3-99E9-734EE6340A69}" type="pres">
      <dgm:prSet presAssocID="{C0F31853-D609-4887-9CA3-389B1123DA44}" presName="text_2" presStyleLbl="node1" presStyleIdx="1" presStyleCnt="4">
        <dgm:presLayoutVars>
          <dgm:bulletEnabled val="1"/>
        </dgm:presLayoutVars>
      </dgm:prSet>
      <dgm:spPr/>
      <dgm:t>
        <a:bodyPr/>
        <a:lstStyle/>
        <a:p>
          <a:endParaRPr lang="zh-CN" altLang="en-US"/>
        </a:p>
      </dgm:t>
    </dgm:pt>
    <dgm:pt modelId="{028CE5BB-E37D-4F1B-8124-2ADFE8844E64}" type="pres">
      <dgm:prSet presAssocID="{C0F31853-D609-4887-9CA3-389B1123DA44}" presName="accent_2" presStyleCnt="0"/>
      <dgm:spPr/>
    </dgm:pt>
    <dgm:pt modelId="{616671C6-15AC-4C7D-B440-8746117DDB40}" type="pres">
      <dgm:prSet presAssocID="{C0F31853-D609-4887-9CA3-389B1123DA44}" presName="accentRepeatNode" presStyleLbl="solidFgAcc1" presStyleIdx="1" presStyleCnt="4"/>
      <dgm:spPr/>
    </dgm:pt>
    <dgm:pt modelId="{24A14DCC-6625-415C-9BBC-CA0375BC2BE4}" type="pres">
      <dgm:prSet presAssocID="{2FFCE2C3-AD20-4272-B5D8-509884CB156B}" presName="text_3" presStyleLbl="node1" presStyleIdx="2" presStyleCnt="4">
        <dgm:presLayoutVars>
          <dgm:bulletEnabled val="1"/>
        </dgm:presLayoutVars>
      </dgm:prSet>
      <dgm:spPr/>
      <dgm:t>
        <a:bodyPr/>
        <a:lstStyle/>
        <a:p>
          <a:endParaRPr lang="zh-CN" altLang="en-US"/>
        </a:p>
      </dgm:t>
    </dgm:pt>
    <dgm:pt modelId="{237CBDB7-326B-4EBA-B512-CD2DBB1D033A}" type="pres">
      <dgm:prSet presAssocID="{2FFCE2C3-AD20-4272-B5D8-509884CB156B}" presName="accent_3" presStyleCnt="0"/>
      <dgm:spPr/>
    </dgm:pt>
    <dgm:pt modelId="{08EE21B4-633A-40F6-AE3B-BD452AE1DF5A}" type="pres">
      <dgm:prSet presAssocID="{2FFCE2C3-AD20-4272-B5D8-509884CB156B}" presName="accentRepeatNode" presStyleLbl="solidFgAcc1" presStyleIdx="2" presStyleCnt="4"/>
      <dgm:spPr/>
    </dgm:pt>
    <dgm:pt modelId="{FFD05148-005B-4A3A-896F-AA71939A5B11}" type="pres">
      <dgm:prSet presAssocID="{2BFC6ED3-E4EC-4373-B3C9-36A14627A430}" presName="text_4" presStyleLbl="node1" presStyleIdx="3" presStyleCnt="4">
        <dgm:presLayoutVars>
          <dgm:bulletEnabled val="1"/>
        </dgm:presLayoutVars>
      </dgm:prSet>
      <dgm:spPr/>
      <dgm:t>
        <a:bodyPr/>
        <a:lstStyle/>
        <a:p>
          <a:endParaRPr lang="zh-CN" altLang="en-US"/>
        </a:p>
      </dgm:t>
    </dgm:pt>
    <dgm:pt modelId="{07D1EF0B-ADAB-4DAA-BB98-CE7840823CBD}" type="pres">
      <dgm:prSet presAssocID="{2BFC6ED3-E4EC-4373-B3C9-36A14627A430}" presName="accent_4" presStyleCnt="0"/>
      <dgm:spPr/>
    </dgm:pt>
    <dgm:pt modelId="{C2CBB331-E7DD-402F-8F78-503D417B20D4}" type="pres">
      <dgm:prSet presAssocID="{2BFC6ED3-E4EC-4373-B3C9-36A14627A430}" presName="accentRepeatNode" presStyleLbl="solidFgAcc1" presStyleIdx="3" presStyleCnt="4"/>
      <dgm:spPr/>
    </dgm:pt>
  </dgm:ptLst>
  <dgm:cxnLst>
    <dgm:cxn modelId="{625F7249-7078-411E-92F5-9352D9245BF5}" type="presOf" srcId="{2FFCE2C3-AD20-4272-B5D8-509884CB156B}" destId="{24A14DCC-6625-415C-9BBC-CA0375BC2BE4}" srcOrd="0" destOrd="0" presId="urn:microsoft.com/office/officeart/2008/layout/VerticalCurvedList"/>
    <dgm:cxn modelId="{3883881C-577B-45F9-B505-F1DA6A7A342F}" srcId="{E0137463-072F-4B37-8EA5-CA7488161F47}" destId="{DEA5AEBC-2F5D-4076-B9D1-327B4DED32DE}" srcOrd="0" destOrd="0" parTransId="{299F5DB7-9F7C-4F00-8DD7-44824D6688CB}" sibTransId="{44CB537A-FCE6-4456-B3FB-92692C411011}"/>
    <dgm:cxn modelId="{9B414C40-B72E-44E3-B76C-7EF60E62BCB7}" type="presOf" srcId="{2BFC6ED3-E4EC-4373-B3C9-36A14627A430}" destId="{FFD05148-005B-4A3A-896F-AA71939A5B11}" srcOrd="0" destOrd="0" presId="urn:microsoft.com/office/officeart/2008/layout/VerticalCurvedList"/>
    <dgm:cxn modelId="{18BE02BF-14A4-4925-AAEC-2E5E4E0DCCC9}" srcId="{E0137463-072F-4B37-8EA5-CA7488161F47}" destId="{C0F31853-D609-4887-9CA3-389B1123DA44}" srcOrd="1" destOrd="0" parTransId="{9BD0A01A-F2A7-41B9-AE3F-DEE23E63ED4B}" sibTransId="{81ACB03C-419D-47B2-8D38-634B266A6F6C}"/>
    <dgm:cxn modelId="{786CECD3-509D-4B6F-859A-481B16EB4F1C}" type="presOf" srcId="{44CB537A-FCE6-4456-B3FB-92692C411011}" destId="{15803B36-F3E0-473F-AA75-8CF9C2E0B75C}" srcOrd="0" destOrd="0" presId="urn:microsoft.com/office/officeart/2008/layout/VerticalCurvedList"/>
    <dgm:cxn modelId="{ABF6584D-8C58-42C2-890F-72D8C7DABE05}" srcId="{E0137463-072F-4B37-8EA5-CA7488161F47}" destId="{2FFCE2C3-AD20-4272-B5D8-509884CB156B}" srcOrd="2" destOrd="0" parTransId="{3FE8CDF5-F121-4DF9-B1D4-E3FFF452AA04}" sibTransId="{E551BDD7-413F-4EC6-B354-8112777C2748}"/>
    <dgm:cxn modelId="{327BB2FF-5F2E-4579-AEDD-D019CCDD20D9}" type="presOf" srcId="{E0137463-072F-4B37-8EA5-CA7488161F47}" destId="{712EE1DF-96A3-4C40-8CFA-B2E6D84738D5}" srcOrd="0" destOrd="0" presId="urn:microsoft.com/office/officeart/2008/layout/VerticalCurvedList"/>
    <dgm:cxn modelId="{1177DAAF-CEB2-45C3-9FBB-8C246FD50482}" type="presOf" srcId="{DEA5AEBC-2F5D-4076-B9D1-327B4DED32DE}" destId="{8A310AFC-0C26-4491-A7E0-DB4364E28905}" srcOrd="0" destOrd="0" presId="urn:microsoft.com/office/officeart/2008/layout/VerticalCurvedList"/>
    <dgm:cxn modelId="{917D0311-4666-4FEB-9287-4893AE92B5B1}" srcId="{E0137463-072F-4B37-8EA5-CA7488161F47}" destId="{2BFC6ED3-E4EC-4373-B3C9-36A14627A430}" srcOrd="3" destOrd="0" parTransId="{77969213-9A45-4784-927B-500974199CC9}" sibTransId="{19373372-D9B4-4B36-8E0E-D9563B9C9441}"/>
    <dgm:cxn modelId="{057657AA-DDDB-4205-892D-AD09B171C8D4}" type="presOf" srcId="{C0F31853-D609-4887-9CA3-389B1123DA44}" destId="{F865DB44-DE41-4AA3-99E9-734EE6340A69}" srcOrd="0" destOrd="0" presId="urn:microsoft.com/office/officeart/2008/layout/VerticalCurvedList"/>
    <dgm:cxn modelId="{F4FC0DD1-3824-4290-A763-0241AC15AFA4}" type="presParOf" srcId="{712EE1DF-96A3-4C40-8CFA-B2E6D84738D5}" destId="{3951DB59-B2D9-4429-9107-DAD3C6A9E09F}" srcOrd="0" destOrd="0" presId="urn:microsoft.com/office/officeart/2008/layout/VerticalCurvedList"/>
    <dgm:cxn modelId="{958BBB89-067A-4A36-A855-536A3E20E194}" type="presParOf" srcId="{3951DB59-B2D9-4429-9107-DAD3C6A9E09F}" destId="{31513354-54C1-442B-9390-7317C72272DC}" srcOrd="0" destOrd="0" presId="urn:microsoft.com/office/officeart/2008/layout/VerticalCurvedList"/>
    <dgm:cxn modelId="{60DFD8CE-7901-43A2-AECA-96C6ED710162}" type="presParOf" srcId="{31513354-54C1-442B-9390-7317C72272DC}" destId="{A95F166C-B7A5-46A9-8623-8C03CFB77BE6}" srcOrd="0" destOrd="0" presId="urn:microsoft.com/office/officeart/2008/layout/VerticalCurvedList"/>
    <dgm:cxn modelId="{8AC4B788-79BC-4216-B110-40CE6528EE71}" type="presParOf" srcId="{31513354-54C1-442B-9390-7317C72272DC}" destId="{15803B36-F3E0-473F-AA75-8CF9C2E0B75C}" srcOrd="1" destOrd="0" presId="urn:microsoft.com/office/officeart/2008/layout/VerticalCurvedList"/>
    <dgm:cxn modelId="{BC6BCAE2-E5B5-4231-B313-022451E2C877}" type="presParOf" srcId="{31513354-54C1-442B-9390-7317C72272DC}" destId="{1EC7F8AB-B3FC-43F5-9CFE-2DBEF46F752C}" srcOrd="2" destOrd="0" presId="urn:microsoft.com/office/officeart/2008/layout/VerticalCurvedList"/>
    <dgm:cxn modelId="{BADD472B-D36C-4ADA-BA29-097931CE9EA5}" type="presParOf" srcId="{31513354-54C1-442B-9390-7317C72272DC}" destId="{6B560C0C-94F2-4AFE-8FCF-C9F43149CBD1}" srcOrd="3" destOrd="0" presId="urn:microsoft.com/office/officeart/2008/layout/VerticalCurvedList"/>
    <dgm:cxn modelId="{B4C60FD7-165C-4FD7-BD34-5706E387535A}" type="presParOf" srcId="{3951DB59-B2D9-4429-9107-DAD3C6A9E09F}" destId="{8A310AFC-0C26-4491-A7E0-DB4364E28905}" srcOrd="1" destOrd="0" presId="urn:microsoft.com/office/officeart/2008/layout/VerticalCurvedList"/>
    <dgm:cxn modelId="{9BD96091-4E62-4E08-98B9-ED060CA8DAE3}" type="presParOf" srcId="{3951DB59-B2D9-4429-9107-DAD3C6A9E09F}" destId="{7382357F-BB43-467A-BF74-AFF985DC8431}" srcOrd="2" destOrd="0" presId="urn:microsoft.com/office/officeart/2008/layout/VerticalCurvedList"/>
    <dgm:cxn modelId="{654F36D4-CA90-47E1-BED6-E26829B20BE4}" type="presParOf" srcId="{7382357F-BB43-467A-BF74-AFF985DC8431}" destId="{0876D2CE-BEBB-426A-B2B1-5F9037519ACC}" srcOrd="0" destOrd="0" presId="urn:microsoft.com/office/officeart/2008/layout/VerticalCurvedList"/>
    <dgm:cxn modelId="{7FE7B35E-806F-4969-A671-D68268A7E283}" type="presParOf" srcId="{3951DB59-B2D9-4429-9107-DAD3C6A9E09F}" destId="{F865DB44-DE41-4AA3-99E9-734EE6340A69}" srcOrd="3" destOrd="0" presId="urn:microsoft.com/office/officeart/2008/layout/VerticalCurvedList"/>
    <dgm:cxn modelId="{59C2DF6A-F987-4062-8BF4-A48547370077}" type="presParOf" srcId="{3951DB59-B2D9-4429-9107-DAD3C6A9E09F}" destId="{028CE5BB-E37D-4F1B-8124-2ADFE8844E64}" srcOrd="4" destOrd="0" presId="urn:microsoft.com/office/officeart/2008/layout/VerticalCurvedList"/>
    <dgm:cxn modelId="{2647810E-7352-4302-8401-8CA550EAC241}" type="presParOf" srcId="{028CE5BB-E37D-4F1B-8124-2ADFE8844E64}" destId="{616671C6-15AC-4C7D-B440-8746117DDB40}" srcOrd="0" destOrd="0" presId="urn:microsoft.com/office/officeart/2008/layout/VerticalCurvedList"/>
    <dgm:cxn modelId="{FF8964E8-9991-4CFC-BFB7-304435BDA1BF}" type="presParOf" srcId="{3951DB59-B2D9-4429-9107-DAD3C6A9E09F}" destId="{24A14DCC-6625-415C-9BBC-CA0375BC2BE4}" srcOrd="5" destOrd="0" presId="urn:microsoft.com/office/officeart/2008/layout/VerticalCurvedList"/>
    <dgm:cxn modelId="{5A389071-647C-46F7-9715-2B09386B0090}" type="presParOf" srcId="{3951DB59-B2D9-4429-9107-DAD3C6A9E09F}" destId="{237CBDB7-326B-4EBA-B512-CD2DBB1D033A}" srcOrd="6" destOrd="0" presId="urn:microsoft.com/office/officeart/2008/layout/VerticalCurvedList"/>
    <dgm:cxn modelId="{CA9AC535-498A-44C8-A3FD-9995F814B8C5}" type="presParOf" srcId="{237CBDB7-326B-4EBA-B512-CD2DBB1D033A}" destId="{08EE21B4-633A-40F6-AE3B-BD452AE1DF5A}" srcOrd="0" destOrd="0" presId="urn:microsoft.com/office/officeart/2008/layout/VerticalCurvedList"/>
    <dgm:cxn modelId="{916FF265-3406-443D-BBC3-E3A2CC46E544}" type="presParOf" srcId="{3951DB59-B2D9-4429-9107-DAD3C6A9E09F}" destId="{FFD05148-005B-4A3A-896F-AA71939A5B11}" srcOrd="7" destOrd="0" presId="urn:microsoft.com/office/officeart/2008/layout/VerticalCurvedList"/>
    <dgm:cxn modelId="{ACF61EF7-45D0-43AA-BA4B-7BBF3DC5B9D2}" type="presParOf" srcId="{3951DB59-B2D9-4429-9107-DAD3C6A9E09F}" destId="{07D1EF0B-ADAB-4DAA-BB98-CE7840823CBD}" srcOrd="8" destOrd="0" presId="urn:microsoft.com/office/officeart/2008/layout/VerticalCurvedList"/>
    <dgm:cxn modelId="{009CB224-3DEC-4F7A-9B6B-8DE3C04E126E}" type="presParOf" srcId="{07D1EF0B-ADAB-4DAA-BB98-CE7840823CBD}" destId="{C2CBB331-E7DD-402F-8F78-503D417B20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dgm:t>
        <a:bodyPr/>
        <a:lstStyle/>
        <a:p>
          <a:r>
            <a:rPr lang="zh-CN" altLang="en-US" dirty="0" smtClean="0"/>
            <a:t>综述</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C0F31853-D609-4887-9CA3-389B1123DA44}">
      <dgm:prSet phldrT="[文本]"/>
      <dgm:spPr>
        <a:solidFill>
          <a:srgbClr val="2DA2BF"/>
        </a:solidFill>
      </dgm:spPr>
      <dgm:t>
        <a:bodyPr/>
        <a:lstStyle/>
        <a:p>
          <a:r>
            <a:rPr lang="zh-CN" altLang="en-US" dirty="0" smtClean="0"/>
            <a:t>资料调研</a:t>
          </a:r>
          <a:endParaRPr lang="zh-CN" altLang="en-US" dirty="0"/>
        </a:p>
      </dgm:t>
    </dgm:pt>
    <dgm:pt modelId="{9BD0A01A-F2A7-41B9-AE3F-DEE23E63ED4B}" type="parTrans" cxnId="{18BE02BF-14A4-4925-AAEC-2E5E4E0DCCC9}">
      <dgm:prSet/>
      <dgm:spPr/>
      <dgm:t>
        <a:bodyPr/>
        <a:lstStyle/>
        <a:p>
          <a:endParaRPr lang="zh-CN" altLang="en-US"/>
        </a:p>
      </dgm:t>
    </dgm:pt>
    <dgm:pt modelId="{81ACB03C-419D-47B2-8D38-634B266A6F6C}" type="sibTrans" cxnId="{18BE02BF-14A4-4925-AAEC-2E5E4E0DCCC9}">
      <dgm:prSet/>
      <dgm:spPr/>
      <dgm:t>
        <a:bodyPr/>
        <a:lstStyle/>
        <a:p>
          <a:endParaRPr lang="zh-CN" altLang="en-US"/>
        </a:p>
      </dgm:t>
    </dgm:pt>
    <dgm:pt modelId="{2FFCE2C3-AD20-4272-B5D8-509884CB156B}">
      <dgm:prSet phldrT="[文本]"/>
      <dgm:spPr>
        <a:solidFill>
          <a:srgbClr val="2DA2BF"/>
        </a:solidFill>
      </dgm:spPr>
      <dgm:t>
        <a:bodyPr/>
        <a:lstStyle/>
        <a:p>
          <a:r>
            <a:rPr lang="zh-CN" altLang="en-US" dirty="0" smtClean="0"/>
            <a:t>标准主要内容</a:t>
          </a:r>
          <a:endParaRPr lang="zh-CN" altLang="en-US" dirty="0"/>
        </a:p>
      </dgm:t>
    </dgm:pt>
    <dgm:pt modelId="{3FE8CDF5-F121-4DF9-B1D4-E3FFF452AA04}" type="parTrans" cxnId="{ABF6584D-8C58-42C2-890F-72D8C7DABE05}">
      <dgm:prSet/>
      <dgm:spPr/>
      <dgm:t>
        <a:bodyPr/>
        <a:lstStyle/>
        <a:p>
          <a:endParaRPr lang="zh-CN" altLang="en-US"/>
        </a:p>
      </dgm:t>
    </dgm:pt>
    <dgm:pt modelId="{E551BDD7-413F-4EC6-B354-8112777C2748}" type="sibTrans" cxnId="{ABF6584D-8C58-42C2-890F-72D8C7DABE05}">
      <dgm:prSet/>
      <dgm:spPr/>
      <dgm:t>
        <a:bodyPr/>
        <a:lstStyle/>
        <a:p>
          <a:endParaRPr lang="zh-CN" altLang="en-US"/>
        </a:p>
      </dgm:t>
    </dgm:pt>
    <dgm:pt modelId="{2BFC6ED3-E4EC-4373-B3C9-36A14627A430}">
      <dgm:prSet phldrT="[文本]"/>
      <dgm:spPr>
        <a:solidFill>
          <a:srgbClr val="FFC000"/>
        </a:solidFill>
      </dgm:spPr>
      <dgm:t>
        <a:bodyPr/>
        <a:lstStyle/>
        <a:p>
          <a:r>
            <a:rPr lang="zh-CN" altLang="en-US" dirty="0" smtClean="0"/>
            <a:t>后续</a:t>
          </a:r>
          <a:endParaRPr lang="zh-CN" altLang="en-US" dirty="0"/>
        </a:p>
      </dgm:t>
    </dgm:pt>
    <dgm:pt modelId="{77969213-9A45-4784-927B-500974199CC9}" type="parTrans" cxnId="{917D0311-4666-4FEB-9287-4893AE92B5B1}">
      <dgm:prSet/>
      <dgm:spPr/>
      <dgm:t>
        <a:bodyPr/>
        <a:lstStyle/>
        <a:p>
          <a:endParaRPr lang="zh-CN" altLang="en-US"/>
        </a:p>
      </dgm:t>
    </dgm:pt>
    <dgm:pt modelId="{19373372-D9B4-4B36-8E0E-D9563B9C9441}" type="sibTrans" cxnId="{917D0311-4666-4FEB-9287-4893AE92B5B1}">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4"/>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4"/>
      <dgm:spPr/>
    </dgm:pt>
    <dgm:pt modelId="{6B560C0C-94F2-4AFE-8FCF-C9F43149CBD1}" type="pres">
      <dgm:prSet presAssocID="{E0137463-072F-4B37-8EA5-CA7488161F47}" presName="dstNode" presStyleLbl="node1" presStyleIdx="0" presStyleCnt="4"/>
      <dgm:spPr/>
    </dgm:pt>
    <dgm:pt modelId="{8A310AFC-0C26-4491-A7E0-DB4364E28905}" type="pres">
      <dgm:prSet presAssocID="{DEA5AEBC-2F5D-4076-B9D1-327B4DED32DE}" presName="text_1" presStyleLbl="node1" presStyleIdx="0" presStyleCnt="4">
        <dgm:presLayoutVars>
          <dgm:bulletEnabled val="1"/>
        </dgm:presLayoutVars>
      </dgm:prSet>
      <dgm:spPr/>
      <dgm:t>
        <a:bodyPr/>
        <a:lstStyle/>
        <a:p>
          <a:endParaRPr lang="zh-CN" altLang="en-US"/>
        </a:p>
      </dgm:t>
    </dgm:pt>
    <dgm:pt modelId="{7382357F-BB43-467A-BF74-AFF985DC8431}" type="pres">
      <dgm:prSet presAssocID="{DEA5AEBC-2F5D-4076-B9D1-327B4DED32DE}" presName="accent_1" presStyleCnt="0"/>
      <dgm:spPr/>
    </dgm:pt>
    <dgm:pt modelId="{0876D2CE-BEBB-426A-B2B1-5F9037519ACC}" type="pres">
      <dgm:prSet presAssocID="{DEA5AEBC-2F5D-4076-B9D1-327B4DED32DE}" presName="accentRepeatNode" presStyleLbl="solidFgAcc1" presStyleIdx="0" presStyleCnt="4"/>
      <dgm:spPr/>
    </dgm:pt>
    <dgm:pt modelId="{F865DB44-DE41-4AA3-99E9-734EE6340A69}" type="pres">
      <dgm:prSet presAssocID="{C0F31853-D609-4887-9CA3-389B1123DA44}" presName="text_2" presStyleLbl="node1" presStyleIdx="1" presStyleCnt="4">
        <dgm:presLayoutVars>
          <dgm:bulletEnabled val="1"/>
        </dgm:presLayoutVars>
      </dgm:prSet>
      <dgm:spPr/>
      <dgm:t>
        <a:bodyPr/>
        <a:lstStyle/>
        <a:p>
          <a:endParaRPr lang="zh-CN" altLang="en-US"/>
        </a:p>
      </dgm:t>
    </dgm:pt>
    <dgm:pt modelId="{028CE5BB-E37D-4F1B-8124-2ADFE8844E64}" type="pres">
      <dgm:prSet presAssocID="{C0F31853-D609-4887-9CA3-389B1123DA44}" presName="accent_2" presStyleCnt="0"/>
      <dgm:spPr/>
    </dgm:pt>
    <dgm:pt modelId="{616671C6-15AC-4C7D-B440-8746117DDB40}" type="pres">
      <dgm:prSet presAssocID="{C0F31853-D609-4887-9CA3-389B1123DA44}" presName="accentRepeatNode" presStyleLbl="solidFgAcc1" presStyleIdx="1" presStyleCnt="4"/>
      <dgm:spPr/>
    </dgm:pt>
    <dgm:pt modelId="{24A14DCC-6625-415C-9BBC-CA0375BC2BE4}" type="pres">
      <dgm:prSet presAssocID="{2FFCE2C3-AD20-4272-B5D8-509884CB156B}" presName="text_3" presStyleLbl="node1" presStyleIdx="2" presStyleCnt="4">
        <dgm:presLayoutVars>
          <dgm:bulletEnabled val="1"/>
        </dgm:presLayoutVars>
      </dgm:prSet>
      <dgm:spPr/>
      <dgm:t>
        <a:bodyPr/>
        <a:lstStyle/>
        <a:p>
          <a:endParaRPr lang="zh-CN" altLang="en-US"/>
        </a:p>
      </dgm:t>
    </dgm:pt>
    <dgm:pt modelId="{237CBDB7-326B-4EBA-B512-CD2DBB1D033A}" type="pres">
      <dgm:prSet presAssocID="{2FFCE2C3-AD20-4272-B5D8-509884CB156B}" presName="accent_3" presStyleCnt="0"/>
      <dgm:spPr/>
    </dgm:pt>
    <dgm:pt modelId="{08EE21B4-633A-40F6-AE3B-BD452AE1DF5A}" type="pres">
      <dgm:prSet presAssocID="{2FFCE2C3-AD20-4272-B5D8-509884CB156B}" presName="accentRepeatNode" presStyleLbl="solidFgAcc1" presStyleIdx="2" presStyleCnt="4"/>
      <dgm:spPr/>
    </dgm:pt>
    <dgm:pt modelId="{FFD05148-005B-4A3A-896F-AA71939A5B11}" type="pres">
      <dgm:prSet presAssocID="{2BFC6ED3-E4EC-4373-B3C9-36A14627A430}" presName="text_4" presStyleLbl="node1" presStyleIdx="3" presStyleCnt="4">
        <dgm:presLayoutVars>
          <dgm:bulletEnabled val="1"/>
        </dgm:presLayoutVars>
      </dgm:prSet>
      <dgm:spPr/>
      <dgm:t>
        <a:bodyPr/>
        <a:lstStyle/>
        <a:p>
          <a:endParaRPr lang="zh-CN" altLang="en-US"/>
        </a:p>
      </dgm:t>
    </dgm:pt>
    <dgm:pt modelId="{07D1EF0B-ADAB-4DAA-BB98-CE7840823CBD}" type="pres">
      <dgm:prSet presAssocID="{2BFC6ED3-E4EC-4373-B3C9-36A14627A430}" presName="accent_4" presStyleCnt="0"/>
      <dgm:spPr/>
    </dgm:pt>
    <dgm:pt modelId="{C2CBB331-E7DD-402F-8F78-503D417B20D4}" type="pres">
      <dgm:prSet presAssocID="{2BFC6ED3-E4EC-4373-B3C9-36A14627A430}" presName="accentRepeatNode" presStyleLbl="solidFgAcc1" presStyleIdx="3" presStyleCnt="4"/>
      <dgm:spPr/>
    </dgm:pt>
  </dgm:ptLst>
  <dgm:cxnLst>
    <dgm:cxn modelId="{625F7249-7078-411E-92F5-9352D9245BF5}" type="presOf" srcId="{2FFCE2C3-AD20-4272-B5D8-509884CB156B}" destId="{24A14DCC-6625-415C-9BBC-CA0375BC2BE4}" srcOrd="0" destOrd="0" presId="urn:microsoft.com/office/officeart/2008/layout/VerticalCurvedList"/>
    <dgm:cxn modelId="{3883881C-577B-45F9-B505-F1DA6A7A342F}" srcId="{E0137463-072F-4B37-8EA5-CA7488161F47}" destId="{DEA5AEBC-2F5D-4076-B9D1-327B4DED32DE}" srcOrd="0" destOrd="0" parTransId="{299F5DB7-9F7C-4F00-8DD7-44824D6688CB}" sibTransId="{44CB537A-FCE6-4456-B3FB-92692C411011}"/>
    <dgm:cxn modelId="{9B414C40-B72E-44E3-B76C-7EF60E62BCB7}" type="presOf" srcId="{2BFC6ED3-E4EC-4373-B3C9-36A14627A430}" destId="{FFD05148-005B-4A3A-896F-AA71939A5B11}" srcOrd="0" destOrd="0" presId="urn:microsoft.com/office/officeart/2008/layout/VerticalCurvedList"/>
    <dgm:cxn modelId="{18BE02BF-14A4-4925-AAEC-2E5E4E0DCCC9}" srcId="{E0137463-072F-4B37-8EA5-CA7488161F47}" destId="{C0F31853-D609-4887-9CA3-389B1123DA44}" srcOrd="1" destOrd="0" parTransId="{9BD0A01A-F2A7-41B9-AE3F-DEE23E63ED4B}" sibTransId="{81ACB03C-419D-47B2-8D38-634B266A6F6C}"/>
    <dgm:cxn modelId="{786CECD3-509D-4B6F-859A-481B16EB4F1C}" type="presOf" srcId="{44CB537A-FCE6-4456-B3FB-92692C411011}" destId="{15803B36-F3E0-473F-AA75-8CF9C2E0B75C}" srcOrd="0" destOrd="0" presId="urn:microsoft.com/office/officeart/2008/layout/VerticalCurvedList"/>
    <dgm:cxn modelId="{ABF6584D-8C58-42C2-890F-72D8C7DABE05}" srcId="{E0137463-072F-4B37-8EA5-CA7488161F47}" destId="{2FFCE2C3-AD20-4272-B5D8-509884CB156B}" srcOrd="2" destOrd="0" parTransId="{3FE8CDF5-F121-4DF9-B1D4-E3FFF452AA04}" sibTransId="{E551BDD7-413F-4EC6-B354-8112777C2748}"/>
    <dgm:cxn modelId="{327BB2FF-5F2E-4579-AEDD-D019CCDD20D9}" type="presOf" srcId="{E0137463-072F-4B37-8EA5-CA7488161F47}" destId="{712EE1DF-96A3-4C40-8CFA-B2E6D84738D5}" srcOrd="0" destOrd="0" presId="urn:microsoft.com/office/officeart/2008/layout/VerticalCurvedList"/>
    <dgm:cxn modelId="{1177DAAF-CEB2-45C3-9FBB-8C246FD50482}" type="presOf" srcId="{DEA5AEBC-2F5D-4076-B9D1-327B4DED32DE}" destId="{8A310AFC-0C26-4491-A7E0-DB4364E28905}" srcOrd="0" destOrd="0" presId="urn:microsoft.com/office/officeart/2008/layout/VerticalCurvedList"/>
    <dgm:cxn modelId="{917D0311-4666-4FEB-9287-4893AE92B5B1}" srcId="{E0137463-072F-4B37-8EA5-CA7488161F47}" destId="{2BFC6ED3-E4EC-4373-B3C9-36A14627A430}" srcOrd="3" destOrd="0" parTransId="{77969213-9A45-4784-927B-500974199CC9}" sibTransId="{19373372-D9B4-4B36-8E0E-D9563B9C9441}"/>
    <dgm:cxn modelId="{057657AA-DDDB-4205-892D-AD09B171C8D4}" type="presOf" srcId="{C0F31853-D609-4887-9CA3-389B1123DA44}" destId="{F865DB44-DE41-4AA3-99E9-734EE6340A69}" srcOrd="0" destOrd="0" presId="urn:microsoft.com/office/officeart/2008/layout/VerticalCurvedList"/>
    <dgm:cxn modelId="{F4FC0DD1-3824-4290-A763-0241AC15AFA4}" type="presParOf" srcId="{712EE1DF-96A3-4C40-8CFA-B2E6D84738D5}" destId="{3951DB59-B2D9-4429-9107-DAD3C6A9E09F}" srcOrd="0" destOrd="0" presId="urn:microsoft.com/office/officeart/2008/layout/VerticalCurvedList"/>
    <dgm:cxn modelId="{958BBB89-067A-4A36-A855-536A3E20E194}" type="presParOf" srcId="{3951DB59-B2D9-4429-9107-DAD3C6A9E09F}" destId="{31513354-54C1-442B-9390-7317C72272DC}" srcOrd="0" destOrd="0" presId="urn:microsoft.com/office/officeart/2008/layout/VerticalCurvedList"/>
    <dgm:cxn modelId="{60DFD8CE-7901-43A2-AECA-96C6ED710162}" type="presParOf" srcId="{31513354-54C1-442B-9390-7317C72272DC}" destId="{A95F166C-B7A5-46A9-8623-8C03CFB77BE6}" srcOrd="0" destOrd="0" presId="urn:microsoft.com/office/officeart/2008/layout/VerticalCurvedList"/>
    <dgm:cxn modelId="{8AC4B788-79BC-4216-B110-40CE6528EE71}" type="presParOf" srcId="{31513354-54C1-442B-9390-7317C72272DC}" destId="{15803B36-F3E0-473F-AA75-8CF9C2E0B75C}" srcOrd="1" destOrd="0" presId="urn:microsoft.com/office/officeart/2008/layout/VerticalCurvedList"/>
    <dgm:cxn modelId="{BC6BCAE2-E5B5-4231-B313-022451E2C877}" type="presParOf" srcId="{31513354-54C1-442B-9390-7317C72272DC}" destId="{1EC7F8AB-B3FC-43F5-9CFE-2DBEF46F752C}" srcOrd="2" destOrd="0" presId="urn:microsoft.com/office/officeart/2008/layout/VerticalCurvedList"/>
    <dgm:cxn modelId="{BADD472B-D36C-4ADA-BA29-097931CE9EA5}" type="presParOf" srcId="{31513354-54C1-442B-9390-7317C72272DC}" destId="{6B560C0C-94F2-4AFE-8FCF-C9F43149CBD1}" srcOrd="3" destOrd="0" presId="urn:microsoft.com/office/officeart/2008/layout/VerticalCurvedList"/>
    <dgm:cxn modelId="{B4C60FD7-165C-4FD7-BD34-5706E387535A}" type="presParOf" srcId="{3951DB59-B2D9-4429-9107-DAD3C6A9E09F}" destId="{8A310AFC-0C26-4491-A7E0-DB4364E28905}" srcOrd="1" destOrd="0" presId="urn:microsoft.com/office/officeart/2008/layout/VerticalCurvedList"/>
    <dgm:cxn modelId="{9BD96091-4E62-4E08-98B9-ED060CA8DAE3}" type="presParOf" srcId="{3951DB59-B2D9-4429-9107-DAD3C6A9E09F}" destId="{7382357F-BB43-467A-BF74-AFF985DC8431}" srcOrd="2" destOrd="0" presId="urn:microsoft.com/office/officeart/2008/layout/VerticalCurvedList"/>
    <dgm:cxn modelId="{654F36D4-CA90-47E1-BED6-E26829B20BE4}" type="presParOf" srcId="{7382357F-BB43-467A-BF74-AFF985DC8431}" destId="{0876D2CE-BEBB-426A-B2B1-5F9037519ACC}" srcOrd="0" destOrd="0" presId="urn:microsoft.com/office/officeart/2008/layout/VerticalCurvedList"/>
    <dgm:cxn modelId="{7FE7B35E-806F-4969-A671-D68268A7E283}" type="presParOf" srcId="{3951DB59-B2D9-4429-9107-DAD3C6A9E09F}" destId="{F865DB44-DE41-4AA3-99E9-734EE6340A69}" srcOrd="3" destOrd="0" presId="urn:microsoft.com/office/officeart/2008/layout/VerticalCurvedList"/>
    <dgm:cxn modelId="{59C2DF6A-F987-4062-8BF4-A48547370077}" type="presParOf" srcId="{3951DB59-B2D9-4429-9107-DAD3C6A9E09F}" destId="{028CE5BB-E37D-4F1B-8124-2ADFE8844E64}" srcOrd="4" destOrd="0" presId="urn:microsoft.com/office/officeart/2008/layout/VerticalCurvedList"/>
    <dgm:cxn modelId="{2647810E-7352-4302-8401-8CA550EAC241}" type="presParOf" srcId="{028CE5BB-E37D-4F1B-8124-2ADFE8844E64}" destId="{616671C6-15AC-4C7D-B440-8746117DDB40}" srcOrd="0" destOrd="0" presId="urn:microsoft.com/office/officeart/2008/layout/VerticalCurvedList"/>
    <dgm:cxn modelId="{FF8964E8-9991-4CFC-BFB7-304435BDA1BF}" type="presParOf" srcId="{3951DB59-B2D9-4429-9107-DAD3C6A9E09F}" destId="{24A14DCC-6625-415C-9BBC-CA0375BC2BE4}" srcOrd="5" destOrd="0" presId="urn:microsoft.com/office/officeart/2008/layout/VerticalCurvedList"/>
    <dgm:cxn modelId="{5A389071-647C-46F7-9715-2B09386B0090}" type="presParOf" srcId="{3951DB59-B2D9-4429-9107-DAD3C6A9E09F}" destId="{237CBDB7-326B-4EBA-B512-CD2DBB1D033A}" srcOrd="6" destOrd="0" presId="urn:microsoft.com/office/officeart/2008/layout/VerticalCurvedList"/>
    <dgm:cxn modelId="{CA9AC535-498A-44C8-A3FD-9995F814B8C5}" type="presParOf" srcId="{237CBDB7-326B-4EBA-B512-CD2DBB1D033A}" destId="{08EE21B4-633A-40F6-AE3B-BD452AE1DF5A}" srcOrd="0" destOrd="0" presId="urn:microsoft.com/office/officeart/2008/layout/VerticalCurvedList"/>
    <dgm:cxn modelId="{916FF265-3406-443D-BBC3-E3A2CC46E544}" type="presParOf" srcId="{3951DB59-B2D9-4429-9107-DAD3C6A9E09F}" destId="{FFD05148-005B-4A3A-896F-AA71939A5B11}" srcOrd="7" destOrd="0" presId="urn:microsoft.com/office/officeart/2008/layout/VerticalCurvedList"/>
    <dgm:cxn modelId="{ACF61EF7-45D0-43AA-BA4B-7BBF3DC5B9D2}" type="presParOf" srcId="{3951DB59-B2D9-4429-9107-DAD3C6A9E09F}" destId="{07D1EF0B-ADAB-4DAA-BB98-CE7840823CBD}" srcOrd="8" destOrd="0" presId="urn:microsoft.com/office/officeart/2008/layout/VerticalCurvedList"/>
    <dgm:cxn modelId="{009CB224-3DEC-4F7A-9B6B-8DE3C04E126E}" type="presParOf" srcId="{07D1EF0B-ADAB-4DAA-BB98-CE7840823CBD}" destId="{C2CBB331-E7DD-402F-8F78-503D417B20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03B36-F3E0-473F-AA75-8CF9C2E0B75C}">
      <dsp:nvSpPr>
        <dsp:cNvPr id="0" name=""/>
        <dsp:cNvSpPr/>
      </dsp:nvSpPr>
      <dsp:spPr>
        <a:xfrm>
          <a:off x="-4594335" y="-704407"/>
          <a:ext cx="5472816" cy="5472816"/>
        </a:xfrm>
        <a:prstGeom prst="blockArc">
          <a:avLst>
            <a:gd name="adj1" fmla="val 18900000"/>
            <a:gd name="adj2" fmla="val 2700000"/>
            <a:gd name="adj3" fmla="val 395"/>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10AFC-0C26-4491-A7E0-DB4364E28905}">
      <dsp:nvSpPr>
        <dsp:cNvPr id="0" name=""/>
        <dsp:cNvSpPr/>
      </dsp:nvSpPr>
      <dsp:spPr>
        <a:xfrm>
          <a:off x="460128" y="312440"/>
          <a:ext cx="5580684" cy="62520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综述</a:t>
          </a:r>
          <a:endParaRPr lang="zh-CN" altLang="en-US" sz="2700" kern="1200" dirty="0"/>
        </a:p>
      </dsp:txBody>
      <dsp:txXfrm>
        <a:off x="460128" y="312440"/>
        <a:ext cx="5580684" cy="625205"/>
      </dsp:txXfrm>
    </dsp:sp>
    <dsp:sp modelId="{0876D2CE-BEBB-426A-B2B1-5F9037519ACC}">
      <dsp:nvSpPr>
        <dsp:cNvPr id="0" name=""/>
        <dsp:cNvSpPr/>
      </dsp:nvSpPr>
      <dsp:spPr>
        <a:xfrm>
          <a:off x="69375" y="234289"/>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65DB44-DE41-4AA3-99E9-734EE6340A69}">
      <dsp:nvSpPr>
        <dsp:cNvPr id="0" name=""/>
        <dsp:cNvSpPr/>
      </dsp:nvSpPr>
      <dsp:spPr>
        <a:xfrm>
          <a:off x="818573" y="1250411"/>
          <a:ext cx="5222240" cy="62520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资料调研</a:t>
          </a:r>
          <a:endParaRPr lang="zh-CN" altLang="en-US" sz="2700" kern="1200" dirty="0"/>
        </a:p>
      </dsp:txBody>
      <dsp:txXfrm>
        <a:off x="818573" y="1250411"/>
        <a:ext cx="5222240" cy="625205"/>
      </dsp:txXfrm>
    </dsp:sp>
    <dsp:sp modelId="{616671C6-15AC-4C7D-B440-8746117DDB40}">
      <dsp:nvSpPr>
        <dsp:cNvPr id="0" name=""/>
        <dsp:cNvSpPr/>
      </dsp:nvSpPr>
      <dsp:spPr>
        <a:xfrm>
          <a:off x="427819" y="1172260"/>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A14DCC-6625-415C-9BBC-CA0375BC2BE4}">
      <dsp:nvSpPr>
        <dsp:cNvPr id="0" name=""/>
        <dsp:cNvSpPr/>
      </dsp:nvSpPr>
      <dsp:spPr>
        <a:xfrm>
          <a:off x="818573" y="2188382"/>
          <a:ext cx="5222240" cy="62520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标准主要内容</a:t>
          </a:r>
          <a:endParaRPr lang="zh-CN" altLang="en-US" sz="2700" kern="1200" dirty="0"/>
        </a:p>
      </dsp:txBody>
      <dsp:txXfrm>
        <a:off x="818573" y="2188382"/>
        <a:ext cx="5222240" cy="625205"/>
      </dsp:txXfrm>
    </dsp:sp>
    <dsp:sp modelId="{08EE21B4-633A-40F6-AE3B-BD452AE1DF5A}">
      <dsp:nvSpPr>
        <dsp:cNvPr id="0" name=""/>
        <dsp:cNvSpPr/>
      </dsp:nvSpPr>
      <dsp:spPr>
        <a:xfrm>
          <a:off x="427819" y="2110232"/>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D05148-005B-4A3A-896F-AA71939A5B11}">
      <dsp:nvSpPr>
        <dsp:cNvPr id="0" name=""/>
        <dsp:cNvSpPr/>
      </dsp:nvSpPr>
      <dsp:spPr>
        <a:xfrm>
          <a:off x="460128" y="3126353"/>
          <a:ext cx="5580684" cy="62520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后续</a:t>
          </a:r>
          <a:endParaRPr lang="zh-CN" altLang="en-US" sz="2700" kern="1200" dirty="0"/>
        </a:p>
      </dsp:txBody>
      <dsp:txXfrm>
        <a:off x="460128" y="3126353"/>
        <a:ext cx="5580684" cy="625205"/>
      </dsp:txXfrm>
    </dsp:sp>
    <dsp:sp modelId="{C2CBB331-E7DD-402F-8F78-503D417B20D4}">
      <dsp:nvSpPr>
        <dsp:cNvPr id="0" name=""/>
        <dsp:cNvSpPr/>
      </dsp:nvSpPr>
      <dsp:spPr>
        <a:xfrm>
          <a:off x="69375" y="3048203"/>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03B36-F3E0-473F-AA75-8CF9C2E0B75C}">
      <dsp:nvSpPr>
        <dsp:cNvPr id="0" name=""/>
        <dsp:cNvSpPr/>
      </dsp:nvSpPr>
      <dsp:spPr>
        <a:xfrm>
          <a:off x="-4594335" y="-704407"/>
          <a:ext cx="5472816" cy="5472816"/>
        </a:xfrm>
        <a:prstGeom prst="blockArc">
          <a:avLst>
            <a:gd name="adj1" fmla="val 18900000"/>
            <a:gd name="adj2" fmla="val 2700000"/>
            <a:gd name="adj3" fmla="val 395"/>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10AFC-0C26-4491-A7E0-DB4364E28905}">
      <dsp:nvSpPr>
        <dsp:cNvPr id="0" name=""/>
        <dsp:cNvSpPr/>
      </dsp:nvSpPr>
      <dsp:spPr>
        <a:xfrm>
          <a:off x="460128" y="312440"/>
          <a:ext cx="3229100" cy="625205"/>
        </a:xfrm>
        <a:prstGeom prst="rect">
          <a:avLst/>
        </a:prstGeom>
        <a:solidFill>
          <a:srgbClr val="FFC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综述</a:t>
          </a:r>
          <a:endParaRPr lang="zh-CN" altLang="en-US" sz="2700" kern="1200" dirty="0"/>
        </a:p>
      </dsp:txBody>
      <dsp:txXfrm>
        <a:off x="460128" y="312440"/>
        <a:ext cx="3229100" cy="625205"/>
      </dsp:txXfrm>
    </dsp:sp>
    <dsp:sp modelId="{0876D2CE-BEBB-426A-B2B1-5F9037519ACC}">
      <dsp:nvSpPr>
        <dsp:cNvPr id="0" name=""/>
        <dsp:cNvSpPr/>
      </dsp:nvSpPr>
      <dsp:spPr>
        <a:xfrm>
          <a:off x="69375" y="234289"/>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65DB44-DE41-4AA3-99E9-734EE6340A69}">
      <dsp:nvSpPr>
        <dsp:cNvPr id="0" name=""/>
        <dsp:cNvSpPr/>
      </dsp:nvSpPr>
      <dsp:spPr>
        <a:xfrm>
          <a:off x="818573" y="1250411"/>
          <a:ext cx="2870656" cy="62520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资料调研</a:t>
          </a:r>
          <a:endParaRPr lang="zh-CN" altLang="en-US" sz="2700" kern="1200" dirty="0"/>
        </a:p>
      </dsp:txBody>
      <dsp:txXfrm>
        <a:off x="818573" y="1250411"/>
        <a:ext cx="2870656" cy="625205"/>
      </dsp:txXfrm>
    </dsp:sp>
    <dsp:sp modelId="{616671C6-15AC-4C7D-B440-8746117DDB40}">
      <dsp:nvSpPr>
        <dsp:cNvPr id="0" name=""/>
        <dsp:cNvSpPr/>
      </dsp:nvSpPr>
      <dsp:spPr>
        <a:xfrm>
          <a:off x="427819" y="1172260"/>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A14DCC-6625-415C-9BBC-CA0375BC2BE4}">
      <dsp:nvSpPr>
        <dsp:cNvPr id="0" name=""/>
        <dsp:cNvSpPr/>
      </dsp:nvSpPr>
      <dsp:spPr>
        <a:xfrm>
          <a:off x="818573" y="2188382"/>
          <a:ext cx="2870656" cy="62520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标准主要内容</a:t>
          </a:r>
          <a:endParaRPr lang="zh-CN" altLang="en-US" sz="2700" kern="1200" dirty="0"/>
        </a:p>
      </dsp:txBody>
      <dsp:txXfrm>
        <a:off x="818573" y="2188382"/>
        <a:ext cx="2870656" cy="625205"/>
      </dsp:txXfrm>
    </dsp:sp>
    <dsp:sp modelId="{08EE21B4-633A-40F6-AE3B-BD452AE1DF5A}">
      <dsp:nvSpPr>
        <dsp:cNvPr id="0" name=""/>
        <dsp:cNvSpPr/>
      </dsp:nvSpPr>
      <dsp:spPr>
        <a:xfrm>
          <a:off x="427819" y="2110232"/>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D05148-005B-4A3A-896F-AA71939A5B11}">
      <dsp:nvSpPr>
        <dsp:cNvPr id="0" name=""/>
        <dsp:cNvSpPr/>
      </dsp:nvSpPr>
      <dsp:spPr>
        <a:xfrm>
          <a:off x="460128" y="3126353"/>
          <a:ext cx="3229100" cy="62520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后续</a:t>
          </a:r>
          <a:endParaRPr lang="zh-CN" altLang="en-US" sz="2700" kern="1200" dirty="0"/>
        </a:p>
      </dsp:txBody>
      <dsp:txXfrm>
        <a:off x="460128" y="3126353"/>
        <a:ext cx="3229100" cy="625205"/>
      </dsp:txXfrm>
    </dsp:sp>
    <dsp:sp modelId="{C2CBB331-E7DD-402F-8F78-503D417B20D4}">
      <dsp:nvSpPr>
        <dsp:cNvPr id="0" name=""/>
        <dsp:cNvSpPr/>
      </dsp:nvSpPr>
      <dsp:spPr>
        <a:xfrm>
          <a:off x="69375" y="3048203"/>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C4CA8-64E7-49D1-9419-ED998DDA4781}">
      <dsp:nvSpPr>
        <dsp:cNvPr id="0" name=""/>
        <dsp:cNvSpPr/>
      </dsp:nvSpPr>
      <dsp:spPr>
        <a:xfrm>
          <a:off x="0" y="325307"/>
          <a:ext cx="3024336" cy="453600"/>
        </a:xfrm>
        <a:prstGeom prst="rect">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B46335-078A-4178-BC72-7F6D2FDDFBF5}">
      <dsp:nvSpPr>
        <dsp:cNvPr id="0" name=""/>
        <dsp:cNvSpPr/>
      </dsp:nvSpPr>
      <dsp:spPr>
        <a:xfrm>
          <a:off x="151216" y="59627"/>
          <a:ext cx="2117035" cy="531360"/>
        </a:xfrm>
        <a:prstGeom prst="roundRect">
          <a:avLst/>
        </a:prstGeom>
        <a:solidFill>
          <a:schemeClr val="accent3"/>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9" tIns="0" rIns="80019" bIns="0" numCol="1" spcCol="1270" anchor="ctr" anchorCtr="0">
          <a:noAutofit/>
        </a:bodyPr>
        <a:lstStyle/>
        <a:p>
          <a:pPr lvl="0" algn="l" defTabSz="800100">
            <a:lnSpc>
              <a:spcPct val="90000"/>
            </a:lnSpc>
            <a:spcBef>
              <a:spcPct val="0"/>
            </a:spcBef>
            <a:spcAft>
              <a:spcPct val="35000"/>
            </a:spcAft>
          </a:pPr>
          <a:r>
            <a:rPr lang="zh-CN" altLang="en-US" sz="1800" kern="1200" dirty="0" smtClean="0"/>
            <a:t>研究目标</a:t>
          </a:r>
          <a:endParaRPr lang="zh-CN" altLang="en-US" sz="1800" kern="1200" dirty="0"/>
        </a:p>
      </dsp:txBody>
      <dsp:txXfrm>
        <a:off x="177155" y="85566"/>
        <a:ext cx="2065157" cy="479482"/>
      </dsp:txXfrm>
    </dsp:sp>
    <dsp:sp modelId="{C410673B-7E66-484D-8BC3-8628280E6352}">
      <dsp:nvSpPr>
        <dsp:cNvPr id="0" name=""/>
        <dsp:cNvSpPr/>
      </dsp:nvSpPr>
      <dsp:spPr>
        <a:xfrm>
          <a:off x="0" y="1141787"/>
          <a:ext cx="3024336" cy="453600"/>
        </a:xfrm>
        <a:prstGeom prst="rect">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9D85E7-20B6-416B-AA30-7B48F02516A9}">
      <dsp:nvSpPr>
        <dsp:cNvPr id="0" name=""/>
        <dsp:cNvSpPr/>
      </dsp:nvSpPr>
      <dsp:spPr>
        <a:xfrm>
          <a:off x="151216" y="876107"/>
          <a:ext cx="2117035" cy="531360"/>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9" tIns="0" rIns="80019" bIns="0" numCol="1" spcCol="1270" anchor="ctr" anchorCtr="0">
          <a:noAutofit/>
        </a:bodyPr>
        <a:lstStyle/>
        <a:p>
          <a:pPr lvl="0" algn="l" defTabSz="800100">
            <a:lnSpc>
              <a:spcPct val="90000"/>
            </a:lnSpc>
            <a:spcBef>
              <a:spcPct val="0"/>
            </a:spcBef>
            <a:spcAft>
              <a:spcPct val="35000"/>
            </a:spcAft>
          </a:pPr>
          <a:r>
            <a:rPr lang="zh-CN" altLang="en-US" sz="1800" kern="1200" dirty="0" smtClean="0"/>
            <a:t>技术方案</a:t>
          </a:r>
          <a:endParaRPr lang="zh-CN" altLang="en-US" sz="1800" kern="1200" dirty="0"/>
        </a:p>
      </dsp:txBody>
      <dsp:txXfrm>
        <a:off x="177155" y="902046"/>
        <a:ext cx="2065157" cy="479482"/>
      </dsp:txXfrm>
    </dsp:sp>
    <dsp:sp modelId="{6E0CE66C-6D7C-4B47-B6C4-CA5CCBC6F035}">
      <dsp:nvSpPr>
        <dsp:cNvPr id="0" name=""/>
        <dsp:cNvSpPr/>
      </dsp:nvSpPr>
      <dsp:spPr>
        <a:xfrm>
          <a:off x="0" y="1958267"/>
          <a:ext cx="3024336" cy="453600"/>
        </a:xfrm>
        <a:prstGeom prst="rect">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CBAFC8-C794-4784-9D7C-94C8B7973017}">
      <dsp:nvSpPr>
        <dsp:cNvPr id="0" name=""/>
        <dsp:cNvSpPr/>
      </dsp:nvSpPr>
      <dsp:spPr>
        <a:xfrm>
          <a:off x="151216" y="1692588"/>
          <a:ext cx="2117035" cy="531360"/>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9" tIns="0" rIns="80019" bIns="0" numCol="1" spcCol="1270" anchor="ctr" anchorCtr="0">
          <a:noAutofit/>
        </a:bodyPr>
        <a:lstStyle/>
        <a:p>
          <a:pPr lvl="0" algn="l" defTabSz="800100">
            <a:lnSpc>
              <a:spcPct val="90000"/>
            </a:lnSpc>
            <a:spcBef>
              <a:spcPct val="0"/>
            </a:spcBef>
            <a:spcAft>
              <a:spcPct val="35000"/>
            </a:spcAft>
          </a:pPr>
          <a:r>
            <a:rPr lang="zh-CN" altLang="en-US" sz="1800" kern="1200" dirty="0" smtClean="0"/>
            <a:t>创新点</a:t>
          </a:r>
          <a:endParaRPr lang="zh-CN" altLang="en-US" sz="1800" kern="1200" dirty="0"/>
        </a:p>
      </dsp:txBody>
      <dsp:txXfrm>
        <a:off x="177155" y="1718527"/>
        <a:ext cx="2065157" cy="479482"/>
      </dsp:txXfrm>
    </dsp:sp>
    <dsp:sp modelId="{A82C902C-EDA8-405F-854A-E12D1B1FD03F}">
      <dsp:nvSpPr>
        <dsp:cNvPr id="0" name=""/>
        <dsp:cNvSpPr/>
      </dsp:nvSpPr>
      <dsp:spPr>
        <a:xfrm>
          <a:off x="0" y="2774748"/>
          <a:ext cx="3024336" cy="453600"/>
        </a:xfrm>
        <a:prstGeom prst="rect">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A49A20-1771-425D-A414-18644C4CA1EC}">
      <dsp:nvSpPr>
        <dsp:cNvPr id="0" name=""/>
        <dsp:cNvSpPr/>
      </dsp:nvSpPr>
      <dsp:spPr>
        <a:xfrm>
          <a:off x="151216" y="2509067"/>
          <a:ext cx="2117035" cy="531360"/>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9" tIns="0" rIns="80019" bIns="0" numCol="1" spcCol="1270" anchor="ctr" anchorCtr="0">
          <a:noAutofit/>
        </a:bodyPr>
        <a:lstStyle/>
        <a:p>
          <a:pPr lvl="0" algn="l" defTabSz="800100">
            <a:lnSpc>
              <a:spcPct val="90000"/>
            </a:lnSpc>
            <a:spcBef>
              <a:spcPct val="0"/>
            </a:spcBef>
            <a:spcAft>
              <a:spcPct val="35000"/>
            </a:spcAft>
          </a:pPr>
          <a:r>
            <a:rPr lang="zh-CN" altLang="en-US" sz="1800" kern="1200" dirty="0" smtClean="0"/>
            <a:t>进展情况</a:t>
          </a:r>
          <a:endParaRPr lang="zh-CN" altLang="en-US" sz="1800" kern="1200" dirty="0"/>
        </a:p>
      </dsp:txBody>
      <dsp:txXfrm>
        <a:off x="177155" y="2535006"/>
        <a:ext cx="2065157" cy="479482"/>
      </dsp:txXfrm>
    </dsp:sp>
    <dsp:sp modelId="{4129CB08-7249-49B4-B435-BB27B4F50C01}">
      <dsp:nvSpPr>
        <dsp:cNvPr id="0" name=""/>
        <dsp:cNvSpPr/>
      </dsp:nvSpPr>
      <dsp:spPr>
        <a:xfrm>
          <a:off x="0" y="3591228"/>
          <a:ext cx="3024336" cy="453600"/>
        </a:xfrm>
        <a:prstGeom prst="rect">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C5A812-34E4-4B7B-A8AC-FCAFB3816716}">
      <dsp:nvSpPr>
        <dsp:cNvPr id="0" name=""/>
        <dsp:cNvSpPr/>
      </dsp:nvSpPr>
      <dsp:spPr>
        <a:xfrm>
          <a:off x="151216" y="3325548"/>
          <a:ext cx="2117035" cy="531360"/>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9" tIns="0" rIns="80019" bIns="0" numCol="1" spcCol="1270" anchor="ctr" anchorCtr="0">
          <a:noAutofit/>
        </a:bodyPr>
        <a:lstStyle/>
        <a:p>
          <a:pPr lvl="0" algn="l" defTabSz="800100">
            <a:lnSpc>
              <a:spcPct val="90000"/>
            </a:lnSpc>
            <a:spcBef>
              <a:spcPct val="0"/>
            </a:spcBef>
            <a:spcAft>
              <a:spcPct val="35000"/>
            </a:spcAft>
          </a:pPr>
          <a:r>
            <a:rPr lang="zh-CN" altLang="en-US" sz="1800" kern="1200" dirty="0" smtClean="0"/>
            <a:t>成果列表</a:t>
          </a:r>
          <a:endParaRPr lang="zh-CN" altLang="en-US" sz="1800" kern="1200" dirty="0"/>
        </a:p>
      </dsp:txBody>
      <dsp:txXfrm>
        <a:off x="177155" y="3351487"/>
        <a:ext cx="2065157"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03B36-F3E0-473F-AA75-8CF9C2E0B75C}">
      <dsp:nvSpPr>
        <dsp:cNvPr id="0" name=""/>
        <dsp:cNvSpPr/>
      </dsp:nvSpPr>
      <dsp:spPr>
        <a:xfrm>
          <a:off x="-4594335" y="-704407"/>
          <a:ext cx="5472816" cy="5472816"/>
        </a:xfrm>
        <a:prstGeom prst="blockArc">
          <a:avLst>
            <a:gd name="adj1" fmla="val 18900000"/>
            <a:gd name="adj2" fmla="val 2700000"/>
            <a:gd name="adj3" fmla="val 395"/>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10AFC-0C26-4491-A7E0-DB4364E28905}">
      <dsp:nvSpPr>
        <dsp:cNvPr id="0" name=""/>
        <dsp:cNvSpPr/>
      </dsp:nvSpPr>
      <dsp:spPr>
        <a:xfrm>
          <a:off x="460128" y="312440"/>
          <a:ext cx="3229100" cy="62520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综述</a:t>
          </a:r>
          <a:endParaRPr lang="zh-CN" altLang="en-US" sz="2700" kern="1200" dirty="0"/>
        </a:p>
      </dsp:txBody>
      <dsp:txXfrm>
        <a:off x="460128" y="312440"/>
        <a:ext cx="3229100" cy="625205"/>
      </dsp:txXfrm>
    </dsp:sp>
    <dsp:sp modelId="{0876D2CE-BEBB-426A-B2B1-5F9037519ACC}">
      <dsp:nvSpPr>
        <dsp:cNvPr id="0" name=""/>
        <dsp:cNvSpPr/>
      </dsp:nvSpPr>
      <dsp:spPr>
        <a:xfrm>
          <a:off x="69375" y="234289"/>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65DB44-DE41-4AA3-99E9-734EE6340A69}">
      <dsp:nvSpPr>
        <dsp:cNvPr id="0" name=""/>
        <dsp:cNvSpPr/>
      </dsp:nvSpPr>
      <dsp:spPr>
        <a:xfrm>
          <a:off x="818573" y="1250411"/>
          <a:ext cx="2870656" cy="625205"/>
        </a:xfrm>
        <a:prstGeom prst="rect">
          <a:avLst/>
        </a:prstGeom>
        <a:solidFill>
          <a:srgbClr val="2DA2B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资料调研</a:t>
          </a:r>
          <a:endParaRPr lang="zh-CN" altLang="en-US" sz="2700" kern="1200" dirty="0"/>
        </a:p>
      </dsp:txBody>
      <dsp:txXfrm>
        <a:off x="818573" y="1250411"/>
        <a:ext cx="2870656" cy="625205"/>
      </dsp:txXfrm>
    </dsp:sp>
    <dsp:sp modelId="{616671C6-15AC-4C7D-B440-8746117DDB40}">
      <dsp:nvSpPr>
        <dsp:cNvPr id="0" name=""/>
        <dsp:cNvSpPr/>
      </dsp:nvSpPr>
      <dsp:spPr>
        <a:xfrm>
          <a:off x="427819" y="1172260"/>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A14DCC-6625-415C-9BBC-CA0375BC2BE4}">
      <dsp:nvSpPr>
        <dsp:cNvPr id="0" name=""/>
        <dsp:cNvSpPr/>
      </dsp:nvSpPr>
      <dsp:spPr>
        <a:xfrm>
          <a:off x="818573" y="2188382"/>
          <a:ext cx="2870656" cy="625205"/>
        </a:xfrm>
        <a:prstGeom prst="rect">
          <a:avLst/>
        </a:prstGeom>
        <a:solidFill>
          <a:srgbClr val="2DA2B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标准主要内容</a:t>
          </a:r>
          <a:endParaRPr lang="zh-CN" altLang="en-US" sz="2700" kern="1200" dirty="0"/>
        </a:p>
      </dsp:txBody>
      <dsp:txXfrm>
        <a:off x="818573" y="2188382"/>
        <a:ext cx="2870656" cy="625205"/>
      </dsp:txXfrm>
    </dsp:sp>
    <dsp:sp modelId="{08EE21B4-633A-40F6-AE3B-BD452AE1DF5A}">
      <dsp:nvSpPr>
        <dsp:cNvPr id="0" name=""/>
        <dsp:cNvSpPr/>
      </dsp:nvSpPr>
      <dsp:spPr>
        <a:xfrm>
          <a:off x="427819" y="2110232"/>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D05148-005B-4A3A-896F-AA71939A5B11}">
      <dsp:nvSpPr>
        <dsp:cNvPr id="0" name=""/>
        <dsp:cNvSpPr/>
      </dsp:nvSpPr>
      <dsp:spPr>
        <a:xfrm>
          <a:off x="460128" y="3126353"/>
          <a:ext cx="3229100" cy="625205"/>
        </a:xfrm>
        <a:prstGeom prst="rect">
          <a:avLst/>
        </a:prstGeom>
        <a:solidFill>
          <a:srgbClr val="FFC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smtClean="0"/>
            <a:t>后续</a:t>
          </a:r>
          <a:endParaRPr lang="zh-CN" altLang="en-US" sz="2700" kern="1200" dirty="0"/>
        </a:p>
      </dsp:txBody>
      <dsp:txXfrm>
        <a:off x="460128" y="3126353"/>
        <a:ext cx="3229100" cy="625205"/>
      </dsp:txXfrm>
    </dsp:sp>
    <dsp:sp modelId="{C2CBB331-E7DD-402F-8F78-503D417B20D4}">
      <dsp:nvSpPr>
        <dsp:cNvPr id="0" name=""/>
        <dsp:cNvSpPr/>
      </dsp:nvSpPr>
      <dsp:spPr>
        <a:xfrm>
          <a:off x="69375" y="3048203"/>
          <a:ext cx="781507" cy="78150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11EB8-0A06-41D1-AA6B-9BC54AC17583}" type="datetimeFigureOut">
              <a:rPr lang="zh-CN" altLang="en-US" smtClean="0"/>
              <a:pPr/>
              <a:t>2016-06-17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E58B2F-F76F-464D-829C-96EFF8580649}" type="slidenum">
              <a:rPr lang="zh-CN" altLang="en-US" smtClean="0"/>
              <a:pPr/>
              <a:t>‹#›</a:t>
            </a:fld>
            <a:endParaRPr lang="zh-CN" altLang="en-US"/>
          </a:p>
        </p:txBody>
      </p:sp>
    </p:spTree>
    <p:extLst>
      <p:ext uri="{BB962C8B-B14F-4D97-AF65-F5344CB8AC3E}">
        <p14:creationId xmlns:p14="http://schemas.microsoft.com/office/powerpoint/2010/main" val="30534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20</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21</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22</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23</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24</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35</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2016-06-17</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2016-06-17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2016-06-17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2016-06-17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2016-06-17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2016-06-17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2016-06-17</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2016-06-17</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980729"/>
            <a:ext cx="8712968" cy="1872207"/>
          </a:xfrm>
        </p:spPr>
        <p:txBody>
          <a:bodyPr>
            <a:normAutofit fontScale="90000"/>
          </a:bodyPr>
          <a:lstStyle/>
          <a:p>
            <a:pPr algn="ctr"/>
            <a:r>
              <a:rPr lang="zh-CN" altLang="en-US" sz="4000" dirty="0" smtClean="0"/>
              <a:t>子课题</a:t>
            </a:r>
            <a:r>
              <a:rPr lang="en-US" altLang="zh-CN" sz="4000" dirty="0" smtClean="0"/>
              <a:t>5</a:t>
            </a:r>
            <a:br>
              <a:rPr lang="en-US" altLang="zh-CN" sz="4000" dirty="0" smtClean="0"/>
            </a:br>
            <a:r>
              <a:rPr lang="zh-CN" altLang="zh-CN" sz="4000" dirty="0" smtClean="0"/>
              <a:t>《基于可移动文物的多粒度的馆藏信息包的</a:t>
            </a:r>
            <a:r>
              <a:rPr lang="zh-CN" altLang="en-US" sz="4000" dirty="0" smtClean="0"/>
              <a:t>交换</a:t>
            </a:r>
            <a:r>
              <a:rPr lang="zh-CN" altLang="zh-CN" sz="4000" dirty="0" smtClean="0"/>
              <a:t>关键标准及示范研究》</a:t>
            </a:r>
            <a:endParaRPr lang="zh-CN" altLang="en-US" sz="4000" dirty="0"/>
          </a:p>
        </p:txBody>
      </p:sp>
      <p:sp>
        <p:nvSpPr>
          <p:cNvPr id="3" name="副标题 2"/>
          <p:cNvSpPr>
            <a:spLocks noGrp="1"/>
          </p:cNvSpPr>
          <p:nvPr>
            <p:ph type="subTitle" idx="1"/>
          </p:nvPr>
        </p:nvSpPr>
        <p:spPr>
          <a:xfrm>
            <a:off x="683568" y="4005064"/>
            <a:ext cx="7772400" cy="1199704"/>
          </a:xfrm>
        </p:spPr>
        <p:txBody>
          <a:bodyPr>
            <a:normAutofit fontScale="55000" lnSpcReduction="20000"/>
          </a:bodyPr>
          <a:lstStyle/>
          <a:p>
            <a:pPr algn="ctr"/>
            <a:r>
              <a:rPr lang="zh-CN" altLang="zh-CN" sz="4400" dirty="0" smtClean="0"/>
              <a:t>阶段汇报</a:t>
            </a:r>
            <a:endParaRPr lang="en-US" altLang="zh-CN" sz="4400" dirty="0" smtClean="0"/>
          </a:p>
          <a:p>
            <a:pPr algn="ctr"/>
            <a:r>
              <a:rPr lang="zh-CN" altLang="en-US" sz="4400" dirty="0" smtClean="0"/>
              <a:t>北京中科软件有限公司</a:t>
            </a:r>
            <a:endParaRPr lang="en-US" altLang="zh-CN" sz="4400" dirty="0" smtClean="0"/>
          </a:p>
          <a:p>
            <a:pPr algn="ctr"/>
            <a:r>
              <a:rPr lang="en-US" altLang="zh-CN" sz="4400" dirty="0" smtClean="0"/>
              <a:t>2016-06-15</a:t>
            </a:r>
            <a:endParaRPr lang="zh-CN" altLang="en-US" sz="4400" dirty="0"/>
          </a:p>
        </p:txBody>
      </p:sp>
    </p:spTree>
    <p:extLst>
      <p:ext uri="{BB962C8B-B14F-4D97-AF65-F5344CB8AC3E}">
        <p14:creationId xmlns:p14="http://schemas.microsoft.com/office/powerpoint/2010/main" val="345533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39552" y="260648"/>
            <a:ext cx="8229600" cy="1143000"/>
          </a:xfrm>
        </p:spPr>
        <p:txBody>
          <a:bodyPr/>
          <a:lstStyle/>
          <a:p>
            <a:pPr lvl="0"/>
            <a:r>
              <a:rPr lang="zh-CN" altLang="en-US" dirty="0" smtClean="0"/>
              <a:t>数字化资源的格式</a:t>
            </a:r>
            <a:r>
              <a:rPr lang="en-US" altLang="zh-CN" dirty="0" smtClean="0"/>
              <a:t>——</a:t>
            </a:r>
            <a:r>
              <a:rPr lang="zh-CN" altLang="en-US" dirty="0" smtClean="0"/>
              <a:t>二维</a:t>
            </a:r>
            <a:endParaRPr lang="zh-CN" altLang="en-US" dirty="0"/>
          </a:p>
        </p:txBody>
      </p:sp>
      <p:graphicFrame>
        <p:nvGraphicFramePr>
          <p:cNvPr id="6" name="内容占位符 5"/>
          <p:cNvGraphicFramePr>
            <a:graphicFrameLocks noGrp="1"/>
          </p:cNvGraphicFramePr>
          <p:nvPr>
            <p:ph sz="half" idx="4294967295"/>
            <p:extLst>
              <p:ext uri="{D42A27DB-BD31-4B8C-83A1-F6EECF244321}">
                <p14:modId xmlns:p14="http://schemas.microsoft.com/office/powerpoint/2010/main" val="2356567568"/>
              </p:ext>
            </p:extLst>
          </p:nvPr>
        </p:nvGraphicFramePr>
        <p:xfrm>
          <a:off x="539552" y="1628800"/>
          <a:ext cx="8280920" cy="3914536"/>
        </p:xfrm>
        <a:graphic>
          <a:graphicData uri="http://schemas.openxmlformats.org/drawingml/2006/table">
            <a:tbl>
              <a:tblPr firstRow="1" bandRow="1">
                <a:tableStyleId>{5C22544A-7EE6-4342-B048-85BDC9FD1C3A}</a:tableStyleId>
              </a:tblPr>
              <a:tblGrid>
                <a:gridCol w="1505622">
                  <a:extLst>
                    <a:ext uri="{9D8B030D-6E8A-4147-A177-3AD203B41FA5}">
                      <a16:colId xmlns:a16="http://schemas.microsoft.com/office/drawing/2014/main" xmlns="" val="20000"/>
                    </a:ext>
                  </a:extLst>
                </a:gridCol>
                <a:gridCol w="4046358">
                  <a:extLst>
                    <a:ext uri="{9D8B030D-6E8A-4147-A177-3AD203B41FA5}">
                      <a16:colId xmlns:a16="http://schemas.microsoft.com/office/drawing/2014/main" xmlns="" val="1885757196"/>
                    </a:ext>
                  </a:extLst>
                </a:gridCol>
                <a:gridCol w="2728940">
                  <a:extLst>
                    <a:ext uri="{9D8B030D-6E8A-4147-A177-3AD203B41FA5}">
                      <a16:colId xmlns:a16="http://schemas.microsoft.com/office/drawing/2014/main" xmlns="" val="484432755"/>
                    </a:ext>
                  </a:extLst>
                </a:gridCol>
              </a:tblGrid>
              <a:tr h="389165">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常用二维图像格式</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412051">
                <a:tc>
                  <a:txBody>
                    <a:bodyPr/>
                    <a:lstStyle/>
                    <a:p>
                      <a:pPr algn="ctr"/>
                      <a:r>
                        <a:rPr lang="en-US" altLang="zh-CN" dirty="0" smtClean="0"/>
                        <a:t>RAW</a:t>
                      </a:r>
                      <a:endParaRPr lang="zh-CN" altLang="en-US" dirty="0"/>
                    </a:p>
                  </a:txBody>
                  <a:tcPr/>
                </a:tc>
                <a:tc>
                  <a:txBody>
                    <a:bodyPr/>
                    <a:lstStyle/>
                    <a:p>
                      <a:pPr algn="ctr"/>
                      <a:r>
                        <a:rPr lang="en-US" altLang="zh-CN" dirty="0" smtClean="0"/>
                        <a:t>Raw</a:t>
                      </a:r>
                      <a:r>
                        <a:rPr lang="en-US" altLang="zh-CN" baseline="0" dirty="0" smtClean="0"/>
                        <a:t> image format</a:t>
                      </a:r>
                      <a:endParaRPr lang="zh-CN" altLang="en-US" dirty="0"/>
                    </a:p>
                  </a:txBody>
                  <a:tcPr/>
                </a:tc>
                <a:tc>
                  <a:txBody>
                    <a:bodyPr/>
                    <a:lstStyle/>
                    <a:p>
                      <a:pPr algn="ctr"/>
                      <a:r>
                        <a:rPr lang="zh-CN" altLang="en-US" dirty="0" smtClean="0"/>
                        <a:t>原始图像文件</a:t>
                      </a:r>
                      <a:endParaRPr lang="zh-CN" altLang="en-US" dirty="0"/>
                    </a:p>
                  </a:txBody>
                  <a:tcPr/>
                </a:tc>
                <a:extLst>
                  <a:ext uri="{0D108BD9-81ED-4DB2-BD59-A6C34878D82A}">
                    <a16:rowId xmlns:a16="http://schemas.microsoft.com/office/drawing/2014/main" xmlns="" val="10001"/>
                  </a:ext>
                </a:extLst>
              </a:tr>
              <a:tr h="389165">
                <a:tc>
                  <a:txBody>
                    <a:bodyPr/>
                    <a:lstStyle/>
                    <a:p>
                      <a:pPr algn="ctr"/>
                      <a:r>
                        <a:rPr lang="en-US" altLang="zh-CN" dirty="0" smtClean="0"/>
                        <a:t>BMP</a:t>
                      </a:r>
                      <a:endParaRPr lang="zh-CN" altLang="en-US" dirty="0"/>
                    </a:p>
                  </a:txBody>
                  <a:tcPr/>
                </a:tc>
                <a:tc>
                  <a:txBody>
                    <a:bodyPr/>
                    <a:lstStyle/>
                    <a:p>
                      <a:pPr algn="ctr"/>
                      <a:r>
                        <a:rPr lang="en-US" altLang="zh-CN" dirty="0" err="1" smtClean="0"/>
                        <a:t>BitMap</a:t>
                      </a:r>
                      <a:endParaRPr lang="zh-CN" altLang="en-US" dirty="0"/>
                    </a:p>
                  </a:txBody>
                  <a:tcPr/>
                </a:tc>
                <a:tc>
                  <a:txBody>
                    <a:bodyPr/>
                    <a:lstStyle/>
                    <a:p>
                      <a:pPr algn="ctr"/>
                      <a:r>
                        <a:rPr lang="en-US" altLang="zh-CN" dirty="0" smtClean="0"/>
                        <a:t>Window</a:t>
                      </a:r>
                      <a:r>
                        <a:rPr lang="zh-CN" altLang="en-US" dirty="0" smtClean="0"/>
                        <a:t>位图</a:t>
                      </a:r>
                      <a:endParaRPr lang="zh-CN" altLang="en-US" dirty="0"/>
                    </a:p>
                  </a:txBody>
                  <a:tcPr/>
                </a:tc>
                <a:extLst>
                  <a:ext uri="{0D108BD9-81ED-4DB2-BD59-A6C34878D82A}">
                    <a16:rowId xmlns:a16="http://schemas.microsoft.com/office/drawing/2014/main" xmlns="" val="10002"/>
                  </a:ext>
                </a:extLst>
              </a:tr>
              <a:tr h="389165">
                <a:tc>
                  <a:txBody>
                    <a:bodyPr/>
                    <a:lstStyle/>
                    <a:p>
                      <a:pPr algn="ctr"/>
                      <a:r>
                        <a:rPr lang="en-US" altLang="zh-CN" dirty="0" smtClean="0"/>
                        <a:t>TIFF</a:t>
                      </a:r>
                      <a:endParaRPr lang="zh-CN" altLang="en-US" dirty="0"/>
                    </a:p>
                  </a:txBody>
                  <a:tcPr/>
                </a:tc>
                <a:tc>
                  <a:txBody>
                    <a:bodyPr/>
                    <a:lstStyle/>
                    <a:p>
                      <a:pPr algn="ctr"/>
                      <a:r>
                        <a:rPr lang="en-US" altLang="zh-CN" dirty="0" smtClean="0"/>
                        <a:t>Tagged Image File Format</a:t>
                      </a:r>
                      <a:endParaRPr lang="zh-CN" altLang="en-US" dirty="0"/>
                    </a:p>
                  </a:txBody>
                  <a:tcPr/>
                </a:tc>
                <a:tc>
                  <a:txBody>
                    <a:bodyPr/>
                    <a:lstStyle/>
                    <a:p>
                      <a:pPr algn="ctr"/>
                      <a:r>
                        <a:rPr lang="zh-CN" altLang="en-US" dirty="0" smtClean="0"/>
                        <a:t>标记图像格式</a:t>
                      </a:r>
                      <a:endParaRPr lang="zh-CN" altLang="en-US" dirty="0"/>
                    </a:p>
                  </a:txBody>
                  <a:tcPr/>
                </a:tc>
                <a:extLst>
                  <a:ext uri="{0D108BD9-81ED-4DB2-BD59-A6C34878D82A}">
                    <a16:rowId xmlns:a16="http://schemas.microsoft.com/office/drawing/2014/main" xmlns="" val="10003"/>
                  </a:ext>
                </a:extLst>
              </a:tr>
              <a:tr h="389165">
                <a:tc>
                  <a:txBody>
                    <a:bodyPr/>
                    <a:lstStyle/>
                    <a:p>
                      <a:pPr algn="ctr"/>
                      <a:r>
                        <a:rPr lang="en-US" altLang="zh-CN" dirty="0" smtClean="0"/>
                        <a:t>JPEG</a:t>
                      </a:r>
                      <a:endParaRPr lang="zh-CN" altLang="en-US" dirty="0"/>
                    </a:p>
                  </a:txBody>
                  <a:tcPr/>
                </a:tc>
                <a:tc>
                  <a:txBody>
                    <a:bodyPr/>
                    <a:lstStyle/>
                    <a:p>
                      <a:pPr algn="ctr"/>
                      <a:r>
                        <a:rPr lang="en-US" altLang="zh-CN" dirty="0" smtClean="0"/>
                        <a:t>Joint Photographic Experts Group</a:t>
                      </a:r>
                      <a:endParaRPr lang="zh-CN" altLang="en-US" dirty="0"/>
                    </a:p>
                  </a:txBody>
                  <a:tcPr/>
                </a:tc>
                <a:tc>
                  <a:txBody>
                    <a:bodyPr/>
                    <a:lstStyle/>
                    <a:p>
                      <a:pPr algn="ctr"/>
                      <a:r>
                        <a:rPr lang="zh-CN" altLang="en-US" dirty="0" smtClean="0"/>
                        <a:t>联合视频专家组</a:t>
                      </a:r>
                      <a:endParaRPr lang="zh-CN" altLang="en-US" dirty="0"/>
                    </a:p>
                  </a:txBody>
                  <a:tcPr/>
                </a:tc>
                <a:extLst>
                  <a:ext uri="{0D108BD9-81ED-4DB2-BD59-A6C34878D82A}">
                    <a16:rowId xmlns:a16="http://schemas.microsoft.com/office/drawing/2014/main" xmlns="" val="10004"/>
                  </a:ext>
                </a:extLst>
              </a:tr>
              <a:tr h="389165">
                <a:tc>
                  <a:txBody>
                    <a:bodyPr/>
                    <a:lstStyle/>
                    <a:p>
                      <a:pPr algn="ctr"/>
                      <a:r>
                        <a:rPr lang="en-US" altLang="zh-CN" dirty="0" smtClean="0"/>
                        <a:t>GIF</a:t>
                      </a:r>
                      <a:endParaRPr lang="zh-CN" altLang="en-US" dirty="0"/>
                    </a:p>
                  </a:txBody>
                  <a:tcPr/>
                </a:tc>
                <a:tc>
                  <a:txBody>
                    <a:bodyPr/>
                    <a:lstStyle/>
                    <a:p>
                      <a:pPr algn="ctr"/>
                      <a:r>
                        <a:rPr lang="en-US" altLang="zh-CN" dirty="0" smtClean="0"/>
                        <a:t>Graphics</a:t>
                      </a:r>
                      <a:r>
                        <a:rPr lang="en-US" altLang="zh-CN" baseline="0" dirty="0" smtClean="0"/>
                        <a:t> Interchange Format</a:t>
                      </a:r>
                      <a:endParaRPr lang="zh-CN" altLang="en-US" dirty="0"/>
                    </a:p>
                  </a:txBody>
                  <a:tcPr/>
                </a:tc>
                <a:tc>
                  <a:txBody>
                    <a:bodyPr/>
                    <a:lstStyle/>
                    <a:p>
                      <a:pPr algn="ctr"/>
                      <a:r>
                        <a:rPr lang="zh-CN" altLang="en-US" dirty="0" smtClean="0"/>
                        <a:t>交互图像格式</a:t>
                      </a:r>
                      <a:endParaRPr lang="zh-CN" altLang="en-US" dirty="0"/>
                    </a:p>
                  </a:txBody>
                  <a:tcPr/>
                </a:tc>
                <a:extLst>
                  <a:ext uri="{0D108BD9-81ED-4DB2-BD59-A6C34878D82A}">
                    <a16:rowId xmlns:a16="http://schemas.microsoft.com/office/drawing/2014/main" xmlns="" val="10005"/>
                  </a:ext>
                </a:extLst>
              </a:tr>
              <a:tr h="389165">
                <a:tc>
                  <a:txBody>
                    <a:bodyPr/>
                    <a:lstStyle/>
                    <a:p>
                      <a:pPr algn="ctr"/>
                      <a:r>
                        <a:rPr lang="en-US" altLang="zh-CN" dirty="0" smtClean="0"/>
                        <a:t>EXIF</a:t>
                      </a:r>
                      <a:endParaRPr lang="zh-CN" altLang="en-US" dirty="0"/>
                    </a:p>
                  </a:txBody>
                  <a:tcPr/>
                </a:tc>
                <a:tc>
                  <a:txBody>
                    <a:bodyPr/>
                    <a:lstStyle/>
                    <a:p>
                      <a:pPr algn="ctr"/>
                      <a:r>
                        <a:rPr lang="en-US" altLang="zh-CN" dirty="0" smtClean="0"/>
                        <a:t>Exchangeable Image</a:t>
                      </a:r>
                      <a:r>
                        <a:rPr lang="en-US" altLang="zh-CN" baseline="0" dirty="0" smtClean="0"/>
                        <a:t> File Format</a:t>
                      </a:r>
                      <a:endParaRPr lang="zh-CN" altLang="en-US" dirty="0"/>
                    </a:p>
                  </a:txBody>
                  <a:tcPr/>
                </a:tc>
                <a:tc>
                  <a:txBody>
                    <a:bodyPr/>
                    <a:lstStyle/>
                    <a:p>
                      <a:pPr algn="ctr"/>
                      <a:r>
                        <a:rPr lang="zh-CN" altLang="en-US" dirty="0" smtClean="0"/>
                        <a:t>可交换图像格式</a:t>
                      </a:r>
                      <a:endParaRPr lang="zh-CN" altLang="en-US" dirty="0"/>
                    </a:p>
                  </a:txBody>
                  <a:tcPr/>
                </a:tc>
                <a:extLst>
                  <a:ext uri="{0D108BD9-81ED-4DB2-BD59-A6C34878D82A}">
                    <a16:rowId xmlns:a16="http://schemas.microsoft.com/office/drawing/2014/main" xmlns="" val="10006"/>
                  </a:ext>
                </a:extLst>
              </a:tr>
              <a:tr h="389165">
                <a:tc>
                  <a:txBody>
                    <a:bodyPr/>
                    <a:lstStyle/>
                    <a:p>
                      <a:pPr algn="ctr"/>
                      <a:r>
                        <a:rPr lang="en-US" altLang="zh-CN" dirty="0" smtClean="0"/>
                        <a:t>SVG</a:t>
                      </a:r>
                      <a:endParaRPr lang="zh-CN" altLang="en-US" dirty="0"/>
                    </a:p>
                  </a:txBody>
                  <a:tcPr/>
                </a:tc>
                <a:tc>
                  <a:txBody>
                    <a:bodyPr/>
                    <a:lstStyle/>
                    <a:p>
                      <a:pPr algn="ctr"/>
                      <a:r>
                        <a:rPr lang="en-US" altLang="zh-CN" dirty="0" smtClean="0"/>
                        <a:t>Scalable Vector Graphics</a:t>
                      </a:r>
                      <a:endParaRPr lang="zh-CN" altLang="en-US" dirty="0"/>
                    </a:p>
                  </a:txBody>
                  <a:tcPr/>
                </a:tc>
                <a:tc>
                  <a:txBody>
                    <a:bodyPr/>
                    <a:lstStyle/>
                    <a:p>
                      <a:pPr algn="ctr"/>
                      <a:r>
                        <a:rPr lang="zh-CN" altLang="en-US" dirty="0" smtClean="0"/>
                        <a:t>可缩放矢量图</a:t>
                      </a:r>
                      <a:endParaRPr lang="zh-CN" altLang="en-US" dirty="0"/>
                    </a:p>
                  </a:txBody>
                  <a:tcPr/>
                </a:tc>
                <a:extLst>
                  <a:ext uri="{0D108BD9-81ED-4DB2-BD59-A6C34878D82A}">
                    <a16:rowId xmlns:a16="http://schemas.microsoft.com/office/drawing/2014/main" xmlns="" val="10007"/>
                  </a:ext>
                </a:extLst>
              </a:tr>
              <a:tr h="389165">
                <a:tc>
                  <a:txBody>
                    <a:bodyPr/>
                    <a:lstStyle/>
                    <a:p>
                      <a:pPr algn="ctr"/>
                      <a:r>
                        <a:rPr lang="en-US" altLang="zh-CN" dirty="0" smtClean="0"/>
                        <a:t>PNG</a:t>
                      </a:r>
                      <a:endParaRPr lang="zh-CN" altLang="en-US" dirty="0"/>
                    </a:p>
                  </a:txBody>
                  <a:tcPr/>
                </a:tc>
                <a:tc>
                  <a:txBody>
                    <a:bodyPr/>
                    <a:lstStyle/>
                    <a:p>
                      <a:pPr algn="ctr"/>
                      <a:r>
                        <a:rPr lang="en-US" altLang="zh-CN" dirty="0" smtClean="0"/>
                        <a:t>Portable Network Graphics</a:t>
                      </a:r>
                      <a:endParaRPr lang="zh-CN" altLang="en-US" dirty="0"/>
                    </a:p>
                  </a:txBody>
                  <a:tcPr/>
                </a:tc>
                <a:tc>
                  <a:txBody>
                    <a:bodyPr/>
                    <a:lstStyle/>
                    <a:p>
                      <a:pPr algn="ctr"/>
                      <a:r>
                        <a:rPr lang="zh-CN" altLang="en-US" dirty="0" smtClean="0"/>
                        <a:t>跨平台网络图形</a:t>
                      </a:r>
                      <a:endParaRPr lang="zh-CN" altLang="en-US" dirty="0"/>
                    </a:p>
                  </a:txBody>
                  <a:tcPr/>
                </a:tc>
                <a:extLst>
                  <a:ext uri="{0D108BD9-81ED-4DB2-BD59-A6C34878D82A}">
                    <a16:rowId xmlns:a16="http://schemas.microsoft.com/office/drawing/2014/main" xmlns="" val="10008"/>
                  </a:ext>
                </a:extLst>
              </a:tr>
              <a:tr h="389165">
                <a:tc>
                  <a:txBody>
                    <a:bodyPr/>
                    <a:lstStyle/>
                    <a:p>
                      <a:pPr algn="ctr"/>
                      <a:r>
                        <a:rPr lang="zh-CN" altLang="en-US" dirty="0" smtClean="0"/>
                        <a:t>等</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43039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39552" y="260648"/>
            <a:ext cx="8229600" cy="1143000"/>
          </a:xfrm>
        </p:spPr>
        <p:txBody>
          <a:bodyPr/>
          <a:lstStyle/>
          <a:p>
            <a:pPr lvl="0"/>
            <a:r>
              <a:rPr lang="zh-CN" altLang="en-US" dirty="0" smtClean="0"/>
              <a:t>数字化资源的格式</a:t>
            </a:r>
            <a:r>
              <a:rPr lang="en-US" altLang="zh-CN" dirty="0" smtClean="0"/>
              <a:t>——</a:t>
            </a:r>
            <a:r>
              <a:rPr lang="zh-CN" altLang="en-US" dirty="0"/>
              <a:t>三</a:t>
            </a:r>
            <a:r>
              <a:rPr lang="zh-CN" altLang="en-US" dirty="0" smtClean="0"/>
              <a:t>维</a:t>
            </a:r>
            <a:endParaRPr lang="zh-CN" altLang="en-US" dirty="0"/>
          </a:p>
        </p:txBody>
      </p:sp>
      <p:graphicFrame>
        <p:nvGraphicFramePr>
          <p:cNvPr id="6" name="内容占位符 5"/>
          <p:cNvGraphicFramePr>
            <a:graphicFrameLocks noGrp="1"/>
          </p:cNvGraphicFramePr>
          <p:nvPr>
            <p:ph sz="half" idx="4294967295"/>
            <p:extLst>
              <p:ext uri="{D42A27DB-BD31-4B8C-83A1-F6EECF244321}">
                <p14:modId xmlns:p14="http://schemas.microsoft.com/office/powerpoint/2010/main" val="157648834"/>
              </p:ext>
            </p:extLst>
          </p:nvPr>
        </p:nvGraphicFramePr>
        <p:xfrm>
          <a:off x="539552" y="1628800"/>
          <a:ext cx="8280920" cy="4165451"/>
        </p:xfrm>
        <a:graphic>
          <a:graphicData uri="http://schemas.openxmlformats.org/drawingml/2006/table">
            <a:tbl>
              <a:tblPr firstRow="1" bandRow="1">
                <a:tableStyleId>{5C22544A-7EE6-4342-B048-85BDC9FD1C3A}</a:tableStyleId>
              </a:tblPr>
              <a:tblGrid>
                <a:gridCol w="1505622">
                  <a:extLst>
                    <a:ext uri="{9D8B030D-6E8A-4147-A177-3AD203B41FA5}">
                      <a16:colId xmlns:a16="http://schemas.microsoft.com/office/drawing/2014/main" xmlns="" val="20000"/>
                    </a:ext>
                  </a:extLst>
                </a:gridCol>
                <a:gridCol w="4046358">
                  <a:extLst>
                    <a:ext uri="{9D8B030D-6E8A-4147-A177-3AD203B41FA5}">
                      <a16:colId xmlns:a16="http://schemas.microsoft.com/office/drawing/2014/main" xmlns="" val="1885757196"/>
                    </a:ext>
                  </a:extLst>
                </a:gridCol>
                <a:gridCol w="2728940">
                  <a:extLst>
                    <a:ext uri="{9D8B030D-6E8A-4147-A177-3AD203B41FA5}">
                      <a16:colId xmlns:a16="http://schemas.microsoft.com/office/drawing/2014/main" xmlns="" val="484432755"/>
                    </a:ext>
                  </a:extLst>
                </a:gridCol>
              </a:tblGrid>
              <a:tr h="389165">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常用二维图像格式</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412051">
                <a:tc>
                  <a:txBody>
                    <a:bodyPr/>
                    <a:lstStyle/>
                    <a:p>
                      <a:pPr algn="ctr"/>
                      <a:r>
                        <a:rPr lang="en-US" altLang="zh-CN" dirty="0" smtClean="0"/>
                        <a:t>STL</a:t>
                      </a:r>
                      <a:endParaRPr lang="zh-CN" altLang="en-US" dirty="0"/>
                    </a:p>
                  </a:txBody>
                  <a:tcPr/>
                </a:tc>
                <a:tc>
                  <a:txBody>
                    <a:bodyPr/>
                    <a:lstStyle/>
                    <a:p>
                      <a:pPr algn="ctr"/>
                      <a:r>
                        <a:rPr lang="en-US" altLang="zh-CN" dirty="0" err="1" smtClean="0"/>
                        <a:t>STereoLithography</a:t>
                      </a:r>
                      <a:endParaRPr lang="zh-CN" altLang="en-US" dirty="0"/>
                    </a:p>
                  </a:txBody>
                  <a:tcPr/>
                </a:tc>
                <a:tc>
                  <a:txBody>
                    <a:bodyPr/>
                    <a:lstStyle/>
                    <a:p>
                      <a:pPr algn="ctr"/>
                      <a:r>
                        <a:rPr lang="zh-CN" altLang="en-US" dirty="0" smtClean="0"/>
                        <a:t>“光固化立体造型术”</a:t>
                      </a:r>
                      <a:endParaRPr lang="zh-CN" altLang="en-US" dirty="0"/>
                    </a:p>
                  </a:txBody>
                  <a:tcPr/>
                </a:tc>
                <a:extLst>
                  <a:ext uri="{0D108BD9-81ED-4DB2-BD59-A6C34878D82A}">
                    <a16:rowId xmlns:a16="http://schemas.microsoft.com/office/drawing/2014/main" xmlns="" val="10001"/>
                  </a:ext>
                </a:extLst>
              </a:tr>
              <a:tr h="389165">
                <a:tc>
                  <a:txBody>
                    <a:bodyPr/>
                    <a:lstStyle/>
                    <a:p>
                      <a:pPr algn="ctr"/>
                      <a:r>
                        <a:rPr lang="en-US" altLang="zh-CN" dirty="0" smtClean="0"/>
                        <a:t>OBJ</a:t>
                      </a:r>
                    </a:p>
                  </a:txBody>
                  <a:tcPr/>
                </a:tc>
                <a:tc>
                  <a:txBody>
                    <a:bodyPr/>
                    <a:lstStyle/>
                    <a:p>
                      <a:pPr algn="ctr"/>
                      <a:r>
                        <a:rPr lang="en-US" altLang="zh-CN" dirty="0" smtClean="0"/>
                        <a:t>OBJ geometry format</a:t>
                      </a:r>
                      <a:endParaRPr lang="zh-CN" altLang="en-US" dirty="0"/>
                    </a:p>
                  </a:txBody>
                  <a:tcPr/>
                </a:tc>
                <a:tc>
                  <a:txBody>
                    <a:bodyPr/>
                    <a:lstStyle/>
                    <a:p>
                      <a:pPr algn="ctr"/>
                      <a:r>
                        <a:rPr lang="en-US" altLang="zh-CN" dirty="0" err="1" smtClean="0"/>
                        <a:t>Obj</a:t>
                      </a:r>
                      <a:r>
                        <a:rPr lang="zh-CN" altLang="en-US" smtClean="0"/>
                        <a:t>格式文件</a:t>
                      </a:r>
                      <a:endParaRPr lang="zh-CN" altLang="en-US" dirty="0"/>
                    </a:p>
                  </a:txBody>
                  <a:tcPr/>
                </a:tc>
                <a:extLst>
                  <a:ext uri="{0D108BD9-81ED-4DB2-BD59-A6C34878D82A}">
                    <a16:rowId xmlns:a16="http://schemas.microsoft.com/office/drawing/2014/main" xmlns="" val="10002"/>
                  </a:ext>
                </a:extLst>
              </a:tr>
              <a:tr h="389165">
                <a:tc>
                  <a:txBody>
                    <a:bodyPr/>
                    <a:lstStyle/>
                    <a:p>
                      <a:pPr algn="ctr"/>
                      <a:r>
                        <a:rPr lang="en-US" altLang="zh-CN" dirty="0" smtClean="0"/>
                        <a:t>WRL(VRML)</a:t>
                      </a:r>
                      <a:endParaRPr lang="zh-CN" altLang="en-US" dirty="0"/>
                    </a:p>
                  </a:txBody>
                  <a:tcPr/>
                </a:tc>
                <a:tc>
                  <a:txBody>
                    <a:bodyPr/>
                    <a:lstStyle/>
                    <a:p>
                      <a:pPr algn="ctr"/>
                      <a:r>
                        <a:rPr lang="en-US" altLang="zh-CN" dirty="0" smtClean="0"/>
                        <a:t>Virtual Reality Modeling Language</a:t>
                      </a:r>
                      <a:endParaRPr lang="zh-CN" altLang="en-US" dirty="0"/>
                    </a:p>
                  </a:txBody>
                  <a:tcPr/>
                </a:tc>
                <a:tc>
                  <a:txBody>
                    <a:bodyPr/>
                    <a:lstStyle/>
                    <a:p>
                      <a:pPr algn="ctr"/>
                      <a:r>
                        <a:rPr lang="zh-CN" altLang="en-US" dirty="0" smtClean="0"/>
                        <a:t>虚拟现实模型语言</a:t>
                      </a:r>
                      <a:endParaRPr lang="zh-CN" altLang="en-US" dirty="0"/>
                    </a:p>
                  </a:txBody>
                  <a:tcPr/>
                </a:tc>
                <a:extLst>
                  <a:ext uri="{0D108BD9-81ED-4DB2-BD59-A6C34878D82A}">
                    <a16:rowId xmlns:a16="http://schemas.microsoft.com/office/drawing/2014/main" xmlns="" val="10003"/>
                  </a:ext>
                </a:extLst>
              </a:tr>
              <a:tr h="389165">
                <a:tc>
                  <a:txBody>
                    <a:bodyPr/>
                    <a:lstStyle/>
                    <a:p>
                      <a:pPr algn="ctr"/>
                      <a:r>
                        <a:rPr lang="en-US" altLang="zh-CN" dirty="0" smtClean="0"/>
                        <a:t>X3d</a:t>
                      </a:r>
                      <a:endParaRPr lang="zh-CN" altLang="en-US" dirty="0"/>
                    </a:p>
                  </a:txBody>
                  <a:tcPr/>
                </a:tc>
                <a:tc>
                  <a:txBody>
                    <a:bodyPr/>
                    <a:lstStyle/>
                    <a:p>
                      <a:pPr algn="ctr"/>
                      <a:r>
                        <a:rPr lang="en-US" altLang="zh-CN" dirty="0" smtClean="0"/>
                        <a:t>Extensible 3D</a:t>
                      </a:r>
                      <a:r>
                        <a:rPr lang="en-US" altLang="zh-CN" baseline="0" dirty="0" smtClean="0"/>
                        <a:t> Graphics</a:t>
                      </a:r>
                      <a:endParaRPr lang="zh-CN" altLang="en-US" dirty="0"/>
                    </a:p>
                  </a:txBody>
                  <a:tcPr/>
                </a:tc>
                <a:tc>
                  <a:txBody>
                    <a:bodyPr/>
                    <a:lstStyle/>
                    <a:p>
                      <a:pPr algn="ctr"/>
                      <a:r>
                        <a:rPr lang="en-US" altLang="zh-CN" dirty="0" smtClean="0"/>
                        <a:t>3D</a:t>
                      </a:r>
                      <a:r>
                        <a:rPr lang="zh-CN" altLang="en-US" dirty="0" smtClean="0"/>
                        <a:t>扩展图形</a:t>
                      </a:r>
                      <a:endParaRPr lang="zh-CN" altLang="en-US" dirty="0"/>
                    </a:p>
                  </a:txBody>
                  <a:tcPr/>
                </a:tc>
                <a:extLst>
                  <a:ext uri="{0D108BD9-81ED-4DB2-BD59-A6C34878D82A}">
                    <a16:rowId xmlns:a16="http://schemas.microsoft.com/office/drawing/2014/main" xmlns="" val="10004"/>
                  </a:ext>
                </a:extLst>
              </a:tr>
              <a:tr h="389165">
                <a:tc>
                  <a:txBody>
                    <a:bodyPr/>
                    <a:lstStyle/>
                    <a:p>
                      <a:pPr algn="ctr"/>
                      <a:r>
                        <a:rPr lang="en-US" altLang="zh-CN" dirty="0" smtClean="0"/>
                        <a:t>PLY</a:t>
                      </a:r>
                      <a:endParaRPr lang="zh-CN" altLang="en-US" dirty="0"/>
                    </a:p>
                  </a:txBody>
                  <a:tcPr/>
                </a:tc>
                <a:tc>
                  <a:txBody>
                    <a:bodyPr/>
                    <a:lstStyle/>
                    <a:p>
                      <a:pPr algn="ctr"/>
                      <a:r>
                        <a:rPr lang="en-US" altLang="zh-CN" dirty="0" smtClean="0"/>
                        <a:t>Polygon</a:t>
                      </a:r>
                      <a:r>
                        <a:rPr lang="en-US" altLang="zh-CN" baseline="0" dirty="0" smtClean="0"/>
                        <a:t> File Format</a:t>
                      </a:r>
                      <a:endParaRPr lang="zh-CN" altLang="en-US" dirty="0"/>
                    </a:p>
                  </a:txBody>
                  <a:tcPr/>
                </a:tc>
                <a:tc>
                  <a:txBody>
                    <a:bodyPr/>
                    <a:lstStyle/>
                    <a:p>
                      <a:pPr algn="ctr"/>
                      <a:r>
                        <a:rPr lang="zh-CN" altLang="en-US" dirty="0" smtClean="0"/>
                        <a:t>多边形档案</a:t>
                      </a:r>
                      <a:endParaRPr lang="zh-CN" altLang="en-US" dirty="0"/>
                    </a:p>
                  </a:txBody>
                  <a:tcPr/>
                </a:tc>
                <a:extLst>
                  <a:ext uri="{0D108BD9-81ED-4DB2-BD59-A6C34878D82A}">
                    <a16:rowId xmlns:a16="http://schemas.microsoft.com/office/drawing/2014/main" xmlns="" val="10005"/>
                  </a:ext>
                </a:extLst>
              </a:tr>
              <a:tr h="389165">
                <a:tc>
                  <a:txBody>
                    <a:bodyPr/>
                    <a:lstStyle/>
                    <a:p>
                      <a:pPr algn="ctr"/>
                      <a:r>
                        <a:rPr lang="en-US" altLang="zh-CN" dirty="0" smtClean="0"/>
                        <a:t>U3d</a:t>
                      </a:r>
                      <a:endParaRPr lang="zh-CN" altLang="en-US" dirty="0"/>
                    </a:p>
                  </a:txBody>
                  <a:tcPr/>
                </a:tc>
                <a:tc>
                  <a:txBody>
                    <a:bodyPr/>
                    <a:lstStyle/>
                    <a:p>
                      <a:pPr algn="ctr"/>
                      <a:r>
                        <a:rPr lang="en-US" altLang="zh-CN" dirty="0" smtClean="0"/>
                        <a:t>Universal 3D</a:t>
                      </a:r>
                      <a:endParaRPr lang="zh-CN" altLang="en-US" dirty="0"/>
                    </a:p>
                  </a:txBody>
                  <a:tcPr/>
                </a:tc>
                <a:tc>
                  <a:txBody>
                    <a:bodyPr/>
                    <a:lstStyle/>
                    <a:p>
                      <a:pPr algn="ctr"/>
                      <a:r>
                        <a:rPr lang="zh-CN" altLang="en-US" dirty="0" smtClean="0"/>
                        <a:t>通用</a:t>
                      </a:r>
                      <a:r>
                        <a:rPr lang="en-US" altLang="zh-CN" dirty="0" smtClean="0"/>
                        <a:t>3D</a:t>
                      </a:r>
                      <a:endParaRPr lang="zh-CN" altLang="en-US" dirty="0"/>
                    </a:p>
                  </a:txBody>
                  <a:tcPr/>
                </a:tc>
                <a:extLst>
                  <a:ext uri="{0D108BD9-81ED-4DB2-BD59-A6C34878D82A}">
                    <a16:rowId xmlns:a16="http://schemas.microsoft.com/office/drawing/2014/main" xmlns="" val="10006"/>
                  </a:ext>
                </a:extLst>
              </a:tr>
              <a:tr h="389165">
                <a:tc>
                  <a:txBody>
                    <a:bodyPr/>
                    <a:lstStyle/>
                    <a:p>
                      <a:pPr algn="ctr"/>
                      <a:r>
                        <a:rPr lang="en-US" altLang="zh-CN" dirty="0" smtClean="0"/>
                        <a:t>IGS</a:t>
                      </a:r>
                      <a:endParaRPr lang="zh-CN" altLang="en-US" dirty="0"/>
                    </a:p>
                  </a:txBody>
                  <a:tcPr/>
                </a:tc>
                <a:tc>
                  <a:txBody>
                    <a:bodyPr/>
                    <a:lstStyle/>
                    <a:p>
                      <a:pPr algn="ctr"/>
                      <a:r>
                        <a:rPr lang="en-US" altLang="zh-CN" dirty="0" smtClean="0"/>
                        <a:t>Initial Graphics Exchange</a:t>
                      </a:r>
                      <a:r>
                        <a:rPr lang="en-US" altLang="zh-CN" baseline="0" dirty="0" smtClean="0"/>
                        <a:t> Specification</a:t>
                      </a:r>
                      <a:endParaRPr lang="zh-CN" altLang="en-US" dirty="0"/>
                    </a:p>
                  </a:txBody>
                  <a:tcPr/>
                </a:tc>
                <a:tc>
                  <a:txBody>
                    <a:bodyPr/>
                    <a:lstStyle/>
                    <a:p>
                      <a:pPr algn="ctr"/>
                      <a:r>
                        <a:rPr lang="zh-CN" altLang="en-US" dirty="0" smtClean="0"/>
                        <a:t>初级图像交换规范</a:t>
                      </a:r>
                      <a:endParaRPr lang="zh-CN" altLang="en-US" dirty="0"/>
                    </a:p>
                  </a:txBody>
                  <a:tcPr/>
                </a:tc>
                <a:extLst>
                  <a:ext uri="{0D108BD9-81ED-4DB2-BD59-A6C34878D82A}">
                    <a16:rowId xmlns:a16="http://schemas.microsoft.com/office/drawing/2014/main" xmlns="" val="10007"/>
                  </a:ext>
                </a:extLst>
              </a:tr>
              <a:tr h="389165">
                <a:tc>
                  <a:txBody>
                    <a:bodyPr/>
                    <a:lstStyle/>
                    <a:p>
                      <a:pPr algn="ctr"/>
                      <a:r>
                        <a:rPr lang="en-US" altLang="zh-CN" dirty="0" smtClean="0"/>
                        <a:t>3DS</a:t>
                      </a:r>
                      <a:endParaRPr lang="zh-CN" altLang="en-US" dirty="0"/>
                    </a:p>
                  </a:txBody>
                  <a:tcPr/>
                </a:tc>
                <a:tc>
                  <a:txBody>
                    <a:bodyPr/>
                    <a:lstStyle/>
                    <a:p>
                      <a:pPr algn="ctr"/>
                      <a:r>
                        <a:rPr lang="en-US" altLang="zh-CN" dirty="0" smtClean="0"/>
                        <a:t>3dsmax file</a:t>
                      </a:r>
                      <a:endParaRPr lang="zh-CN" altLang="en-US" dirty="0"/>
                    </a:p>
                  </a:txBody>
                  <a:tcPr/>
                </a:tc>
                <a:tc>
                  <a:txBody>
                    <a:bodyPr/>
                    <a:lstStyle/>
                    <a:p>
                      <a:pPr algn="ctr"/>
                      <a:r>
                        <a:rPr lang="en-US" altLang="zh-CN" dirty="0" smtClean="0"/>
                        <a:t>3dsmax </a:t>
                      </a:r>
                      <a:r>
                        <a:rPr lang="zh-CN" altLang="en-US" dirty="0" smtClean="0"/>
                        <a:t>建模文件</a:t>
                      </a:r>
                      <a:endParaRPr lang="zh-CN" altLang="en-US" dirty="0"/>
                    </a:p>
                  </a:txBody>
                  <a:tcPr/>
                </a:tc>
                <a:extLst>
                  <a:ext uri="{0D108BD9-81ED-4DB2-BD59-A6C34878D82A}">
                    <a16:rowId xmlns:a16="http://schemas.microsoft.com/office/drawing/2014/main" xmlns="" val="10008"/>
                  </a:ext>
                </a:extLst>
              </a:tr>
              <a:tr h="389165">
                <a:tc>
                  <a:txBody>
                    <a:bodyPr/>
                    <a:lstStyle/>
                    <a:p>
                      <a:pPr algn="ctr"/>
                      <a:r>
                        <a:rPr lang="zh-CN" altLang="en-US" dirty="0" smtClean="0"/>
                        <a:t>等</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26908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7647" y="309044"/>
            <a:ext cx="8229600" cy="1143000"/>
          </a:xfrm>
        </p:spPr>
        <p:txBody>
          <a:bodyPr>
            <a:normAutofit/>
          </a:bodyPr>
          <a:lstStyle/>
          <a:p>
            <a:pPr lvl="0"/>
            <a:r>
              <a:rPr lang="en-US" altLang="zh-CN" sz="4000" dirty="0" smtClean="0"/>
              <a:t>VRML</a:t>
            </a:r>
            <a:endParaRPr lang="zh-CN" altLang="en-US" sz="4000" dirty="0"/>
          </a:p>
        </p:txBody>
      </p:sp>
      <p:sp>
        <p:nvSpPr>
          <p:cNvPr id="3" name="内容占位符 2"/>
          <p:cNvSpPr>
            <a:spLocks noGrp="1"/>
          </p:cNvSpPr>
          <p:nvPr>
            <p:ph idx="1"/>
          </p:nvPr>
        </p:nvSpPr>
        <p:spPr/>
        <p:txBody>
          <a:bodyPr>
            <a:normAutofit lnSpcReduction="10000"/>
          </a:bodyPr>
          <a:lstStyle/>
          <a:p>
            <a:pPr>
              <a:buNone/>
            </a:pPr>
            <a:r>
              <a:rPr lang="en-US" altLang="zh-CN" dirty="0" smtClean="0">
                <a:latin typeface="黑体" pitchFamily="49" charset="-122"/>
                <a:ea typeface="黑体" pitchFamily="49" charset="-122"/>
              </a:rPr>
              <a:t>		VRML</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Virtual Reality Modeling Language</a:t>
            </a:r>
            <a:r>
              <a:rPr lang="zh-CN" altLang="en-US" dirty="0" smtClean="0">
                <a:latin typeface="黑体" pitchFamily="49" charset="-122"/>
                <a:ea typeface="黑体" pitchFamily="49" charset="-122"/>
              </a:rPr>
              <a:t>）即虚拟现实建模语言。是一种用于建立真实世界的场景模型或人们虚构的三维世界的场景建模语言，也具有平台无关性。是目前</a:t>
            </a:r>
            <a:r>
              <a:rPr lang="en-US" altLang="zh-CN" dirty="0" smtClean="0">
                <a:latin typeface="黑体" pitchFamily="49" charset="-122"/>
                <a:ea typeface="黑体" pitchFamily="49" charset="-122"/>
              </a:rPr>
              <a:t>Internet</a:t>
            </a:r>
            <a:r>
              <a:rPr lang="zh-CN" altLang="en-US" dirty="0" smtClean="0">
                <a:latin typeface="黑体" pitchFamily="49" charset="-122"/>
                <a:ea typeface="黑体" pitchFamily="49" charset="-122"/>
              </a:rPr>
              <a:t>上基于 </a:t>
            </a:r>
            <a:r>
              <a:rPr lang="en-US" altLang="zh-CN" dirty="0" smtClean="0">
                <a:latin typeface="黑体" pitchFamily="49" charset="-122"/>
                <a:ea typeface="黑体" pitchFamily="49" charset="-122"/>
              </a:rPr>
              <a:t>WWW</a:t>
            </a:r>
            <a:r>
              <a:rPr lang="zh-CN" altLang="en-US" dirty="0" smtClean="0">
                <a:latin typeface="黑体" pitchFamily="49" charset="-122"/>
                <a:ea typeface="黑体" pitchFamily="49" charset="-122"/>
              </a:rPr>
              <a:t>的三维互动网站制作的主流语言。 </a:t>
            </a:r>
            <a:r>
              <a:rPr lang="en-US" altLang="zh-CN" dirty="0" smtClean="0">
                <a:latin typeface="黑体" pitchFamily="49" charset="-122"/>
                <a:ea typeface="黑体" pitchFamily="49" charset="-122"/>
              </a:rPr>
              <a:t>VRML</a:t>
            </a:r>
            <a:r>
              <a:rPr lang="zh-CN" altLang="en-US" dirty="0" smtClean="0">
                <a:latin typeface="黑体" pitchFamily="49" charset="-122"/>
                <a:ea typeface="黑体" pitchFamily="49" charset="-122"/>
              </a:rPr>
              <a:t>本质上是一种解释性语言。</a:t>
            </a:r>
            <a:r>
              <a:rPr lang="en-US" altLang="zh-CN" dirty="0" smtClean="0">
                <a:latin typeface="黑体" pitchFamily="49" charset="-122"/>
                <a:ea typeface="黑体" pitchFamily="49" charset="-122"/>
              </a:rPr>
              <a:t>VRML</a:t>
            </a:r>
            <a:r>
              <a:rPr lang="zh-CN" altLang="en-US" dirty="0" smtClean="0">
                <a:latin typeface="黑体" pitchFamily="49" charset="-122"/>
                <a:ea typeface="黑体" pitchFamily="49" charset="-122"/>
              </a:rPr>
              <a:t>的对象称为结点，子结点的集合可以构成复杂的景物。结点可以通过实例得到复用，对它们赋以名字，进行定义后，即可建立动态的</a:t>
            </a:r>
            <a:r>
              <a:rPr lang="en-US" altLang="zh-CN" dirty="0" smtClean="0">
                <a:latin typeface="黑体" pitchFamily="49" charset="-122"/>
                <a:ea typeface="黑体" pitchFamily="49" charset="-122"/>
              </a:rPr>
              <a:t>VR</a:t>
            </a:r>
            <a:r>
              <a:rPr lang="zh-CN" altLang="en-US" dirty="0" smtClean="0">
                <a:latin typeface="黑体" pitchFamily="49" charset="-122"/>
                <a:ea typeface="黑体" pitchFamily="49" charset="-122"/>
              </a:rPr>
              <a:t>（虚拟世界），其生成的文本格式文件的拓展名为</a:t>
            </a:r>
            <a:r>
              <a:rPr lang="en-US" altLang="zh-CN" dirty="0" err="1" smtClean="0">
                <a:latin typeface="黑体" pitchFamily="49" charset="-122"/>
                <a:ea typeface="黑体" pitchFamily="49" charset="-122"/>
              </a:rPr>
              <a:t>wrl</a:t>
            </a:r>
            <a:r>
              <a:rPr lang="zh-CN" altLang="en-US" dirty="0" smtClean="0">
                <a:latin typeface="黑体" pitchFamily="49" charset="-122"/>
                <a:ea typeface="黑体" pitchFamily="49" charset="-122"/>
              </a:rPr>
              <a:t>。目前逐渐被</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所替代，最新版本的标准号：</a:t>
            </a:r>
            <a:r>
              <a:rPr lang="en-US" altLang="zh-CN" dirty="0" smtClean="0">
                <a:latin typeface="黑体" pitchFamily="49" charset="-122"/>
                <a:ea typeface="黑体" pitchFamily="49" charset="-122"/>
              </a:rPr>
              <a:t>ISO/IEC 14772-1:1997</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295" y="338328"/>
            <a:ext cx="8229600" cy="1143000"/>
          </a:xfrm>
        </p:spPr>
        <p:txBody>
          <a:bodyPr>
            <a:normAutofit/>
          </a:bodyPr>
          <a:lstStyle/>
          <a:p>
            <a:r>
              <a:rPr lang="en-US" altLang="zh-CN" sz="4000" dirty="0" smtClean="0"/>
              <a:t>X3d</a:t>
            </a:r>
            <a:endParaRPr lang="zh-CN" altLang="en-US" sz="4000" dirty="0"/>
          </a:p>
        </p:txBody>
      </p:sp>
      <p:sp>
        <p:nvSpPr>
          <p:cNvPr id="3" name="内容占位符 2"/>
          <p:cNvSpPr>
            <a:spLocks noGrp="1"/>
          </p:cNvSpPr>
          <p:nvPr>
            <p:ph idx="1"/>
          </p:nvPr>
        </p:nvSpPr>
        <p:spPr/>
        <p:txBody>
          <a:bodyPr>
            <a:normAutofit fontScale="92500" lnSpcReduction="20000"/>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extensible 3d</a:t>
            </a:r>
            <a:r>
              <a:rPr lang="zh-CN" altLang="en-US" dirty="0" smtClean="0">
                <a:latin typeface="黑体" pitchFamily="49" charset="-122"/>
                <a:ea typeface="黑体" pitchFamily="49" charset="-122"/>
              </a:rPr>
              <a:t>，可拓展</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）是一种专为万维网而设计的三维图像标记语言。全称可扩展三维（语言），是由</a:t>
            </a:r>
            <a:r>
              <a:rPr lang="en-US" altLang="zh-CN" dirty="0" smtClean="0">
                <a:latin typeface="黑体" pitchFamily="49" charset="-122"/>
                <a:ea typeface="黑体" pitchFamily="49" charset="-122"/>
              </a:rPr>
              <a:t>Web3D</a:t>
            </a:r>
            <a:r>
              <a:rPr lang="zh-CN" altLang="en-US" dirty="0" smtClean="0">
                <a:latin typeface="黑体" pitchFamily="49" charset="-122"/>
                <a:ea typeface="黑体" pitchFamily="49" charset="-122"/>
              </a:rPr>
              <a:t>联盟 设计的，是 </a:t>
            </a:r>
            <a:r>
              <a:rPr lang="en-US" altLang="zh-CN" dirty="0" smtClean="0">
                <a:latin typeface="黑体" pitchFamily="49" charset="-122"/>
                <a:ea typeface="黑体" pitchFamily="49" charset="-122"/>
              </a:rPr>
              <a:t>VRML </a:t>
            </a:r>
            <a:r>
              <a:rPr lang="zh-CN" altLang="en-US" dirty="0" smtClean="0">
                <a:latin typeface="黑体" pitchFamily="49" charset="-122"/>
                <a:ea typeface="黑体" pitchFamily="49" charset="-122"/>
              </a:rPr>
              <a:t>标准的最新的升级版本。 </a:t>
            </a:r>
            <a:r>
              <a:rPr lang="en-US" altLang="zh-CN" dirty="0" smtClean="0">
                <a:latin typeface="黑体" pitchFamily="49" charset="-122"/>
                <a:ea typeface="黑体" pitchFamily="49" charset="-122"/>
              </a:rPr>
              <a:t>X3D </a:t>
            </a:r>
            <a:r>
              <a:rPr lang="zh-CN" altLang="en-US" dirty="0" smtClean="0">
                <a:latin typeface="黑体" pitchFamily="49" charset="-122"/>
                <a:ea typeface="黑体" pitchFamily="49" charset="-122"/>
              </a:rPr>
              <a:t>基于 </a:t>
            </a:r>
            <a:r>
              <a:rPr lang="en-US" altLang="zh-CN" dirty="0" smtClean="0">
                <a:latin typeface="黑体" pitchFamily="49" charset="-122"/>
                <a:ea typeface="黑体" pitchFamily="49" charset="-122"/>
              </a:rPr>
              <a:t>XML </a:t>
            </a:r>
            <a:r>
              <a:rPr lang="zh-CN" altLang="en-US" dirty="0" smtClean="0">
                <a:latin typeface="黑体" pitchFamily="49" charset="-122"/>
                <a:ea typeface="黑体" pitchFamily="49" charset="-122"/>
              </a:rPr>
              <a:t>格式开发，所以可以直接使用 </a:t>
            </a:r>
            <a:r>
              <a:rPr lang="en-US" altLang="zh-CN" dirty="0" smtClean="0">
                <a:latin typeface="黑体" pitchFamily="49" charset="-122"/>
                <a:ea typeface="黑体" pitchFamily="49" charset="-122"/>
              </a:rPr>
              <a:t>XML DOM </a:t>
            </a:r>
            <a:r>
              <a:rPr lang="zh-CN" altLang="en-US" dirty="0" smtClean="0">
                <a:latin typeface="黑体" pitchFamily="49" charset="-122"/>
                <a:ea typeface="黑体" pitchFamily="49" charset="-122"/>
              </a:rPr>
              <a:t>文档树、</a:t>
            </a:r>
            <a:r>
              <a:rPr lang="en-US" altLang="zh-CN" dirty="0" smtClean="0">
                <a:latin typeface="黑体" pitchFamily="49" charset="-122"/>
                <a:ea typeface="黑体" pitchFamily="49" charset="-122"/>
              </a:rPr>
              <a:t>XML Schema </a:t>
            </a:r>
            <a:r>
              <a:rPr lang="zh-CN" altLang="en-US" dirty="0" smtClean="0">
                <a:latin typeface="黑体" pitchFamily="49" charset="-122"/>
                <a:ea typeface="黑体" pitchFamily="49" charset="-122"/>
              </a:rPr>
              <a:t>校验等技术和相关的 </a:t>
            </a:r>
            <a:r>
              <a:rPr lang="en-US" altLang="zh-CN" dirty="0" smtClean="0">
                <a:latin typeface="黑体" pitchFamily="49" charset="-122"/>
                <a:ea typeface="黑体" pitchFamily="49" charset="-122"/>
              </a:rPr>
              <a:t>XML </a:t>
            </a:r>
            <a:r>
              <a:rPr lang="zh-CN" altLang="en-US" dirty="0" smtClean="0">
                <a:latin typeface="黑体" pitchFamily="49" charset="-122"/>
                <a:ea typeface="黑体" pitchFamily="49" charset="-122"/>
              </a:rPr>
              <a:t>编辑工具。目前 </a:t>
            </a:r>
            <a:r>
              <a:rPr lang="en-US" altLang="zh-CN" dirty="0" smtClean="0">
                <a:latin typeface="黑体" pitchFamily="49" charset="-122"/>
                <a:ea typeface="黑体" pitchFamily="49" charset="-122"/>
              </a:rPr>
              <a:t>X3D </a:t>
            </a:r>
            <a:r>
              <a:rPr lang="zh-CN" altLang="en-US" dirty="0" smtClean="0">
                <a:latin typeface="黑体" pitchFamily="49" charset="-122"/>
                <a:ea typeface="黑体" pitchFamily="49" charset="-122"/>
              </a:rPr>
              <a:t>已经是通过 </a:t>
            </a:r>
            <a:r>
              <a:rPr lang="en-US" altLang="zh-CN" dirty="0" smtClean="0">
                <a:latin typeface="黑体" pitchFamily="49" charset="-122"/>
                <a:ea typeface="黑体" pitchFamily="49" charset="-122"/>
              </a:rPr>
              <a:t>ISO </a:t>
            </a:r>
            <a:r>
              <a:rPr lang="zh-CN" altLang="en-US" dirty="0" smtClean="0">
                <a:latin typeface="黑体" pitchFamily="49" charset="-122"/>
                <a:ea typeface="黑体" pitchFamily="49" charset="-122"/>
              </a:rPr>
              <a:t>认证的国际标准</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标准号：</a:t>
            </a:r>
            <a:r>
              <a:rPr lang="en-US" altLang="zh-CN" dirty="0" smtClean="0">
                <a:latin typeface="黑体" pitchFamily="49" charset="-122"/>
                <a:ea typeface="黑体" pitchFamily="49" charset="-122"/>
              </a:rPr>
              <a:t> ISO/IEC 19775 </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其生成的文件格式主要是</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（纯文本格式），能够表示多边形几何</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参数化几何，光源信息，材料和纹理信息。</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的文件结构以场景文件为例，可以简述为几个部分：</a:t>
            </a:r>
            <a:r>
              <a:rPr lang="en-US" altLang="zh-CN" dirty="0" smtClean="0">
                <a:latin typeface="黑体" pitchFamily="49" charset="-122"/>
                <a:ea typeface="黑体" pitchFamily="49" charset="-122"/>
              </a:rPr>
              <a:t>xml</a:t>
            </a:r>
            <a:r>
              <a:rPr lang="zh-CN" altLang="en-US" dirty="0" smtClean="0">
                <a:latin typeface="黑体" pitchFamily="49" charset="-122"/>
                <a:ea typeface="黑体" pitchFamily="49" charset="-122"/>
              </a:rPr>
              <a:t>文件头，</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根节点（包含配置文件与版本信息），信息头部分（包含元数据信息），根节点的子节点（包含具体的场景信息）。信息结尾部分。</a:t>
            </a:r>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24592" y="260648"/>
            <a:ext cx="8229600" cy="1143000"/>
          </a:xfrm>
        </p:spPr>
        <p:txBody>
          <a:bodyPr/>
          <a:lstStyle/>
          <a:p>
            <a:r>
              <a:rPr lang="en-US" altLang="zh-CN" dirty="0" smtClean="0"/>
              <a:t>STL</a:t>
            </a:r>
            <a:endParaRPr lang="zh-CN" altLang="en-US" dirty="0"/>
          </a:p>
        </p:txBody>
      </p:sp>
      <p:sp>
        <p:nvSpPr>
          <p:cNvPr id="3" name="内容占位符 2"/>
          <p:cNvSpPr>
            <a:spLocks noGrp="1"/>
          </p:cNvSpPr>
          <p:nvPr>
            <p:ph sz="half" idx="4294967295"/>
          </p:nvPr>
        </p:nvSpPr>
        <p:spPr>
          <a:xfrm>
            <a:off x="0" y="1196975"/>
            <a:ext cx="8748713" cy="3887788"/>
          </a:xfrm>
        </p:spPr>
        <p:txBody>
          <a:bodyPr>
            <a:normAutofit/>
          </a:bodyPr>
          <a:lstStyle/>
          <a:p>
            <a:r>
              <a:rPr lang="en-US" altLang="zh-CN" dirty="0" smtClean="0">
                <a:latin typeface="黑体" pitchFamily="49" charset="-122"/>
                <a:ea typeface="黑体" pitchFamily="49" charset="-122"/>
              </a:rPr>
              <a:t>	 STL</a:t>
            </a:r>
            <a:r>
              <a:rPr lang="zh-CN" altLang="en-US" dirty="0" smtClean="0">
                <a:latin typeface="黑体" pitchFamily="49" charset="-122"/>
                <a:ea typeface="黑体" pitchFamily="49" charset="-122"/>
              </a:rPr>
              <a:t>（</a:t>
            </a:r>
            <a:r>
              <a:rPr lang="en-US" altLang="zh-CN" dirty="0" err="1" smtClean="0">
                <a:latin typeface="黑体" pitchFamily="49" charset="-122"/>
                <a:ea typeface="黑体" pitchFamily="49" charset="-122"/>
              </a:rPr>
              <a:t>STereoLithography</a:t>
            </a:r>
            <a:r>
              <a:rPr lang="zh-CN" altLang="en-US" dirty="0" smtClean="0">
                <a:latin typeface="黑体" pitchFamily="49" charset="-122"/>
                <a:ea typeface="黑体" pitchFamily="49" charset="-122"/>
              </a:rPr>
              <a:t>，光固化立体造型术）文件格式是由</a:t>
            </a:r>
            <a:r>
              <a:rPr lang="en-US" altLang="zh-CN" dirty="0" smtClean="0">
                <a:latin typeface="黑体" pitchFamily="49" charset="-122"/>
                <a:ea typeface="黑体" pitchFamily="49" charset="-122"/>
              </a:rPr>
              <a:t>3D SYSTEMS </a:t>
            </a:r>
            <a:r>
              <a:rPr lang="zh-CN" altLang="en-US" dirty="0" smtClean="0">
                <a:latin typeface="黑体" pitchFamily="49" charset="-122"/>
                <a:ea typeface="黑体" pitchFamily="49" charset="-122"/>
              </a:rPr>
              <a:t>公司于</a:t>
            </a:r>
            <a:r>
              <a:rPr lang="en-US" altLang="zh-CN" dirty="0" smtClean="0">
                <a:latin typeface="黑体" pitchFamily="49" charset="-122"/>
                <a:ea typeface="黑体" pitchFamily="49" charset="-122"/>
              </a:rPr>
              <a:t>1988 </a:t>
            </a:r>
            <a:r>
              <a:rPr lang="zh-CN" altLang="en-US" dirty="0" smtClean="0">
                <a:latin typeface="黑体" pitchFamily="49" charset="-122"/>
                <a:ea typeface="黑体" pitchFamily="49" charset="-122"/>
              </a:rPr>
              <a:t>年制定的一个接口协议，是一种为快速原型制造技术服务的三维图形文件格式。</a:t>
            </a:r>
            <a:r>
              <a:rPr lang="en-US" altLang="zh-CN" dirty="0" smtClean="0">
                <a:latin typeface="黑体" pitchFamily="49" charset="-122"/>
                <a:ea typeface="黑体" pitchFamily="49" charset="-122"/>
              </a:rPr>
              <a:t>STL </a:t>
            </a:r>
            <a:r>
              <a:rPr lang="zh-CN" altLang="en-US" dirty="0" smtClean="0">
                <a:latin typeface="黑体" pitchFamily="49" charset="-122"/>
                <a:ea typeface="黑体" pitchFamily="49" charset="-122"/>
              </a:rPr>
              <a:t>文件由多个三角形面片的定义组成，每个三角形面片的定义包括三角形各个定点的三维坐标及三角形面片的法矢量。只包含三维物体表面的几何结构，不包含任何颜色及纹理信息。</a:t>
            </a:r>
            <a:r>
              <a:rPr lang="en-US" altLang="zh-CN" dirty="0" smtClean="0">
                <a:latin typeface="黑体" pitchFamily="49" charset="-122"/>
                <a:ea typeface="黑体" pitchFamily="49" charset="-122"/>
              </a:rPr>
              <a:t>STL </a:t>
            </a:r>
            <a:r>
              <a:rPr lang="zh-CN" altLang="en-US" dirty="0" smtClean="0">
                <a:latin typeface="黑体" pitchFamily="49" charset="-122"/>
                <a:ea typeface="黑体" pitchFamily="49" charset="-122"/>
              </a:rPr>
              <a:t>文件有</a:t>
            </a:r>
            <a:r>
              <a:rPr lang="en-US" altLang="zh-CN" dirty="0" smtClean="0">
                <a:latin typeface="黑体" pitchFamily="49" charset="-122"/>
                <a:ea typeface="黑体" pitchFamily="49" charset="-122"/>
              </a:rPr>
              <a:t>2 </a:t>
            </a:r>
            <a:r>
              <a:rPr lang="zh-CN" altLang="en-US" dirty="0" smtClean="0">
                <a:latin typeface="黑体" pitchFamily="49" charset="-122"/>
                <a:ea typeface="黑体" pitchFamily="49" charset="-122"/>
              </a:rPr>
              <a:t>种类型：文本文件</a:t>
            </a:r>
            <a:r>
              <a:rPr lang="en-US" altLang="zh-CN" dirty="0" smtClean="0">
                <a:latin typeface="黑体" pitchFamily="49" charset="-122"/>
                <a:ea typeface="黑体" pitchFamily="49" charset="-122"/>
              </a:rPr>
              <a:t>(ASCII</a:t>
            </a:r>
            <a:r>
              <a:rPr lang="zh-CN" altLang="en-US" dirty="0" smtClean="0">
                <a:latin typeface="黑体" pitchFamily="49" charset="-122"/>
                <a:ea typeface="黑体" pitchFamily="49" charset="-122"/>
              </a:rPr>
              <a:t>格式</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和二进制文件</a:t>
            </a:r>
            <a:r>
              <a:rPr lang="en-US" altLang="zh-CN" dirty="0" smtClean="0">
                <a:latin typeface="黑体" pitchFamily="49" charset="-122"/>
                <a:ea typeface="黑体" pitchFamily="49" charset="-122"/>
              </a:rPr>
              <a:t>(BINARY)</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OBJ</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latin typeface="黑体" pitchFamily="49" charset="-122"/>
                <a:ea typeface="黑体" pitchFamily="49" charset="-122"/>
              </a:rPr>
              <a:t>	OBJ(Object,</a:t>
            </a:r>
            <a:r>
              <a:rPr lang="zh-CN" altLang="en-US" dirty="0" smtClean="0">
                <a:latin typeface="黑体" pitchFamily="49" charset="-122"/>
                <a:ea typeface="黑体" pitchFamily="49" charset="-122"/>
              </a:rPr>
              <a:t>对象</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文件是</a:t>
            </a:r>
            <a:r>
              <a:rPr lang="en-US" altLang="zh-CN" dirty="0" err="1" smtClean="0">
                <a:latin typeface="黑体" pitchFamily="49" charset="-122"/>
                <a:ea typeface="黑体" pitchFamily="49" charset="-122"/>
              </a:rPr>
              <a:t>Alias|Wavefront</a:t>
            </a:r>
            <a:r>
              <a:rPr lang="zh-CN" altLang="en-US" dirty="0" smtClean="0">
                <a:latin typeface="黑体" pitchFamily="49" charset="-122"/>
                <a:ea typeface="黑体" pitchFamily="49" charset="-122"/>
              </a:rPr>
              <a:t>公司开发的一种标准</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模型文件格式，很适合用于</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软件模型之间的互导，也可以通过</a:t>
            </a:r>
            <a:r>
              <a:rPr lang="en-US" altLang="zh-CN" dirty="0" smtClean="0">
                <a:latin typeface="黑体" pitchFamily="49" charset="-122"/>
                <a:ea typeface="黑体" pitchFamily="49" charset="-122"/>
              </a:rPr>
              <a:t>Maya</a:t>
            </a:r>
            <a:r>
              <a:rPr lang="zh-CN" altLang="en-US" dirty="0" smtClean="0">
                <a:latin typeface="黑体" pitchFamily="49" charset="-122"/>
                <a:ea typeface="黑体" pitchFamily="49" charset="-122"/>
              </a:rPr>
              <a:t>读写。在</a:t>
            </a:r>
            <a:r>
              <a:rPr lang="en-US" altLang="zh-CN" dirty="0" smtClean="0">
                <a:latin typeface="黑体" pitchFamily="49" charset="-122"/>
                <a:ea typeface="黑体" pitchFamily="49" charset="-122"/>
              </a:rPr>
              <a:t>3dsMax</a:t>
            </a:r>
            <a:r>
              <a:rPr lang="zh-CN" altLang="en-US" dirty="0" smtClean="0">
                <a:latin typeface="黑体" pitchFamily="49" charset="-122"/>
                <a:ea typeface="黑体" pitchFamily="49" charset="-122"/>
              </a:rPr>
              <a:t>或</a:t>
            </a:r>
            <a:r>
              <a:rPr lang="en-US" altLang="zh-CN" dirty="0" err="1" smtClean="0">
                <a:latin typeface="黑体" pitchFamily="49" charset="-122"/>
                <a:ea typeface="黑体" pitchFamily="49" charset="-122"/>
              </a:rPr>
              <a:t>LightWave</a:t>
            </a:r>
            <a:r>
              <a:rPr lang="zh-CN" altLang="en-US" dirty="0" smtClean="0">
                <a:latin typeface="黑体" pitchFamily="49" charset="-122"/>
                <a:ea typeface="黑体" pitchFamily="49" charset="-122"/>
              </a:rPr>
              <a:t>中建立的模型，如果想调到</a:t>
            </a:r>
            <a:r>
              <a:rPr lang="en-US" altLang="zh-CN" dirty="0" smtClean="0">
                <a:latin typeface="黑体" pitchFamily="49" charset="-122"/>
                <a:ea typeface="黑体" pitchFamily="49" charset="-122"/>
              </a:rPr>
              <a:t>Maya</a:t>
            </a:r>
            <a:r>
              <a:rPr lang="zh-CN" altLang="en-US" dirty="0" smtClean="0">
                <a:latin typeface="黑体" pitchFamily="49" charset="-122"/>
                <a:ea typeface="黑体" pitchFamily="49" charset="-122"/>
              </a:rPr>
              <a:t>里面渲染，导出</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文件就是一种很好的选择。目前几乎所有知名的</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软件都支持</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文件的读写，有的需要通过插件才能实现。</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OBJ3.0</a:t>
            </a:r>
            <a:r>
              <a:rPr lang="zh-CN" altLang="en-US" dirty="0" smtClean="0">
                <a:latin typeface="黑体" pitchFamily="49" charset="-122"/>
                <a:ea typeface="黑体" pitchFamily="49" charset="-122"/>
              </a:rPr>
              <a:t>文件格式支持丰富的几何元素：直线</a:t>
            </a:r>
            <a:r>
              <a:rPr lang="en-US" altLang="zh-CN" dirty="0" smtClean="0">
                <a:latin typeface="黑体" pitchFamily="49" charset="-122"/>
                <a:ea typeface="黑体" pitchFamily="49" charset="-122"/>
              </a:rPr>
              <a:t>(Line)</a:t>
            </a:r>
            <a:r>
              <a:rPr lang="zh-CN" altLang="en-US" dirty="0" smtClean="0">
                <a:latin typeface="黑体" pitchFamily="49" charset="-122"/>
                <a:ea typeface="黑体" pitchFamily="49" charset="-122"/>
              </a:rPr>
              <a:t>、多边形</a:t>
            </a:r>
            <a:r>
              <a:rPr lang="en-US" altLang="zh-CN" dirty="0" smtClean="0">
                <a:latin typeface="黑体" pitchFamily="49" charset="-122"/>
                <a:ea typeface="黑体" pitchFamily="49" charset="-122"/>
              </a:rPr>
              <a:t>(Polygon)</a:t>
            </a:r>
            <a:r>
              <a:rPr lang="zh-CN" altLang="en-US" dirty="0" smtClean="0">
                <a:latin typeface="黑体" pitchFamily="49" charset="-122"/>
                <a:ea typeface="黑体" pitchFamily="49" charset="-122"/>
              </a:rPr>
              <a:t>、表面</a:t>
            </a:r>
            <a:r>
              <a:rPr lang="en-US" altLang="zh-CN" dirty="0" smtClean="0">
                <a:latin typeface="黑体" pitchFamily="49" charset="-122"/>
                <a:ea typeface="黑体" pitchFamily="49" charset="-122"/>
              </a:rPr>
              <a:t>(Surface)</a:t>
            </a:r>
            <a:r>
              <a:rPr lang="zh-CN" altLang="en-US" dirty="0" smtClean="0">
                <a:latin typeface="黑体" pitchFamily="49" charset="-122"/>
                <a:ea typeface="黑体" pitchFamily="49" charset="-122"/>
              </a:rPr>
              <a:t>和自由形态曲线</a:t>
            </a:r>
            <a:r>
              <a:rPr lang="en-US" altLang="zh-CN" dirty="0" smtClean="0">
                <a:latin typeface="黑体" pitchFamily="49" charset="-122"/>
                <a:ea typeface="黑体" pitchFamily="49" charset="-122"/>
              </a:rPr>
              <a:t>(Free-form Curve)</a:t>
            </a:r>
            <a:r>
              <a:rPr lang="zh-CN" altLang="en-US" dirty="0" smtClean="0">
                <a:latin typeface="黑体" pitchFamily="49" charset="-122"/>
                <a:ea typeface="黑体" pitchFamily="49" charset="-122"/>
              </a:rPr>
              <a:t>。相比与</a:t>
            </a:r>
            <a:r>
              <a:rPr lang="en-US" altLang="zh-CN" dirty="0" smtClean="0">
                <a:latin typeface="黑体" pitchFamily="49" charset="-122"/>
                <a:ea typeface="黑体" pitchFamily="49" charset="-122"/>
              </a:rPr>
              <a:t>STL</a:t>
            </a:r>
            <a:r>
              <a:rPr lang="zh-CN" altLang="en-US" dirty="0" smtClean="0">
                <a:latin typeface="黑体" pitchFamily="49" charset="-122"/>
                <a:ea typeface="黑体" pitchFamily="49" charset="-122"/>
              </a:rPr>
              <a:t>格式， </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文件支持三个点以上的面，有利于复杂的模型加工。支持贴图坐标，但不包含贴图文件路径。</a:t>
            </a:r>
            <a:endParaRPr lang="zh-CN" altLang="en-US" dirty="0">
              <a:latin typeface="黑体" pitchFamily="49" charset="-122"/>
              <a:ea typeface="黑体"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U3d</a:t>
            </a:r>
            <a:endParaRPr lang="zh-CN" altLang="en-US" dirty="0"/>
          </a:p>
        </p:txBody>
      </p:sp>
      <p:sp>
        <p:nvSpPr>
          <p:cNvPr id="3" name="内容占位符 2"/>
          <p:cNvSpPr>
            <a:spLocks noGrp="1"/>
          </p:cNvSpPr>
          <p:nvPr>
            <p:ph idx="1"/>
          </p:nvPr>
        </p:nvSpPr>
        <p:spPr/>
        <p:txBody>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U3D</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Universal 3D</a:t>
            </a:r>
            <a:r>
              <a:rPr lang="zh-CN" altLang="en-US" dirty="0" smtClean="0">
                <a:latin typeface="黑体" pitchFamily="49" charset="-122"/>
                <a:ea typeface="黑体" pitchFamily="49" charset="-122"/>
              </a:rPr>
              <a:t>）三维文件具有可视化好、形象直观、设计效率高、以及能为企业数字化的各类应用环节提供完整的设计、工艺、制造信息等优势。其目标是为不同机构间各种类型三维数据交换提供通用的标准。</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U3D</a:t>
            </a:r>
            <a:r>
              <a:rPr lang="zh-CN" altLang="en-US" dirty="0" smtClean="0">
                <a:latin typeface="黑体" pitchFamily="49" charset="-122"/>
                <a:ea typeface="黑体" pitchFamily="49" charset="-122"/>
              </a:rPr>
              <a:t>也能被</a:t>
            </a:r>
            <a:r>
              <a:rPr lang="en-US" altLang="zh-CN" dirty="0" smtClean="0">
                <a:latin typeface="黑体" pitchFamily="49" charset="-122"/>
                <a:ea typeface="黑体" pitchFamily="49" charset="-122"/>
              </a:rPr>
              <a:t>PDF</a:t>
            </a:r>
            <a:r>
              <a:rPr lang="zh-CN" altLang="en-US" dirty="0" smtClean="0">
                <a:latin typeface="黑体" pitchFamily="49" charset="-122"/>
                <a:ea typeface="黑体" pitchFamily="49" charset="-122"/>
              </a:rPr>
              <a:t>格式支持，能够方便插入</a:t>
            </a:r>
            <a:r>
              <a:rPr lang="en-US" altLang="zh-CN" dirty="0" smtClean="0">
                <a:latin typeface="黑体" pitchFamily="49" charset="-122"/>
                <a:ea typeface="黑体" pitchFamily="49" charset="-122"/>
              </a:rPr>
              <a:t>PDF</a:t>
            </a:r>
            <a:r>
              <a:rPr lang="zh-CN" altLang="en-US" dirty="0" smtClean="0">
                <a:latin typeface="黑体" pitchFamily="49" charset="-122"/>
                <a:ea typeface="黑体" pitchFamily="49" charset="-122"/>
              </a:rPr>
              <a:t>文档文件，通过</a:t>
            </a:r>
            <a:r>
              <a:rPr lang="en-US" altLang="zh-CN" dirty="0" smtClean="0">
                <a:latin typeface="黑体" pitchFamily="49" charset="-122"/>
                <a:ea typeface="黑体" pitchFamily="49" charset="-122"/>
              </a:rPr>
              <a:t>Adobe Acrobat</a:t>
            </a:r>
            <a:r>
              <a:rPr lang="zh-CN" altLang="en-US" dirty="0" smtClean="0">
                <a:latin typeface="黑体" pitchFamily="49" charset="-122"/>
                <a:ea typeface="黑体" pitchFamily="49" charset="-122"/>
              </a:rPr>
              <a:t>阅读器打开能够进行交互可视化展示。</a:t>
            </a:r>
            <a:endParaRPr lang="en-US" altLang="zh-CN" dirty="0" smtClean="0">
              <a:latin typeface="黑体" pitchFamily="49" charset="-122"/>
              <a:ea typeface="黑体"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IGS</a:t>
            </a:r>
            <a:endParaRPr lang="zh-CN" altLang="en-US" dirty="0"/>
          </a:p>
        </p:txBody>
      </p:sp>
      <p:sp>
        <p:nvSpPr>
          <p:cNvPr id="3" name="内容占位符 2"/>
          <p:cNvSpPr>
            <a:spLocks noGrp="1"/>
          </p:cNvSpPr>
          <p:nvPr>
            <p:ph idx="1"/>
          </p:nvPr>
        </p:nvSpPr>
        <p:spPr/>
        <p:txBody>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IGS</a:t>
            </a:r>
            <a:r>
              <a:rPr lang="zh-CN" altLang="en-US" dirty="0" smtClean="0">
                <a:latin typeface="黑体" pitchFamily="49" charset="-122"/>
                <a:ea typeface="黑体" pitchFamily="49" charset="-122"/>
              </a:rPr>
              <a:t>是根据</a:t>
            </a:r>
            <a:r>
              <a:rPr lang="en-US" altLang="zh-CN" dirty="0" smtClean="0">
                <a:latin typeface="黑体" pitchFamily="49" charset="-122"/>
                <a:ea typeface="黑体" pitchFamily="49" charset="-122"/>
              </a:rPr>
              <a:t>IGES</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 Initial Graphics Exchange Specification</a:t>
            </a:r>
            <a:r>
              <a:rPr lang="zh-CN" altLang="en-US" dirty="0" smtClean="0">
                <a:latin typeface="黑体" pitchFamily="49" charset="-122"/>
                <a:ea typeface="黑体" pitchFamily="49" charset="-122"/>
              </a:rPr>
              <a:t>，初始化图形交换规范）标准生成的文件，主要用于不同计算机辅助设计系统（</a:t>
            </a:r>
            <a:r>
              <a:rPr lang="en-US" altLang="zh-CN" dirty="0" smtClean="0">
                <a:latin typeface="黑体" pitchFamily="49" charset="-122"/>
                <a:ea typeface="黑体" pitchFamily="49" charset="-122"/>
              </a:rPr>
              <a:t>compute-aid design</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CAD</a:t>
            </a:r>
            <a:r>
              <a:rPr lang="zh-CN" altLang="en-US" dirty="0" smtClean="0">
                <a:latin typeface="黑体" pitchFamily="49" charset="-122"/>
                <a:ea typeface="黑体" pitchFamily="49" charset="-122"/>
              </a:rPr>
              <a:t>）的文件转换，</a:t>
            </a:r>
            <a:r>
              <a:rPr lang="en-US" altLang="zh-CN" dirty="0" smtClean="0">
                <a:latin typeface="黑体" pitchFamily="49" charset="-122"/>
                <a:ea typeface="黑体" pitchFamily="49" charset="-122"/>
              </a:rPr>
              <a:t>1988</a:t>
            </a:r>
            <a:r>
              <a:rPr lang="zh-CN" altLang="en-US" dirty="0" smtClean="0">
                <a:latin typeface="黑体" pitchFamily="49" charset="-122"/>
                <a:ea typeface="黑体" pitchFamily="49" charset="-122"/>
              </a:rPr>
              <a:t>年制定的标准号：</a:t>
            </a:r>
            <a:r>
              <a:rPr lang="en-US" altLang="zh-CN" dirty="0" smtClean="0">
                <a:latin typeface="黑体" pitchFamily="49" charset="-122"/>
                <a:ea typeface="黑体" pitchFamily="49" charset="-122"/>
              </a:rPr>
              <a:t> NBSIR 88-3813</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其在应用中暴露的主要问题有：数据文件过大，数据转换处理时间过长；只注意了图形数据转换而忽略了其他信息的转换。尽管如此，</a:t>
            </a:r>
            <a:r>
              <a:rPr lang="en-US" altLang="zh-CN" dirty="0" smtClean="0">
                <a:latin typeface="黑体" pitchFamily="49" charset="-122"/>
                <a:ea typeface="黑体" pitchFamily="49" charset="-122"/>
              </a:rPr>
              <a:t>IGES</a:t>
            </a:r>
            <a:r>
              <a:rPr lang="zh-CN" altLang="en-US" dirty="0" smtClean="0">
                <a:latin typeface="黑体" pitchFamily="49" charset="-122"/>
                <a:ea typeface="黑体" pitchFamily="49" charset="-122"/>
              </a:rPr>
              <a:t>仍然是各国广泛使用的事实上的国际标准数据交换格式，我国于</a:t>
            </a:r>
            <a:r>
              <a:rPr lang="en-US" altLang="zh-CN" dirty="0" smtClean="0">
                <a:latin typeface="黑体" pitchFamily="49" charset="-122"/>
                <a:ea typeface="黑体" pitchFamily="49" charset="-122"/>
              </a:rPr>
              <a:t>1993</a:t>
            </a:r>
            <a:r>
              <a:rPr lang="zh-CN" altLang="en-US" dirty="0" smtClean="0">
                <a:latin typeface="黑体" pitchFamily="49" charset="-122"/>
                <a:ea typeface="黑体" pitchFamily="49" charset="-122"/>
              </a:rPr>
              <a:t>年</a:t>
            </a:r>
            <a:r>
              <a:rPr lang="en-US" altLang="zh-CN" dirty="0" smtClean="0">
                <a:latin typeface="黑体" pitchFamily="49" charset="-122"/>
                <a:ea typeface="黑体" pitchFamily="49" charset="-122"/>
              </a:rPr>
              <a:t>9</a:t>
            </a:r>
            <a:r>
              <a:rPr lang="zh-CN" altLang="en-US" dirty="0" smtClean="0">
                <a:latin typeface="黑体" pitchFamily="49" charset="-122"/>
                <a:ea typeface="黑体" pitchFamily="49" charset="-122"/>
              </a:rPr>
              <a:t>月起将</a:t>
            </a:r>
            <a:r>
              <a:rPr lang="en-US" altLang="zh-CN" dirty="0" smtClean="0">
                <a:latin typeface="黑体" pitchFamily="49" charset="-122"/>
                <a:ea typeface="黑体" pitchFamily="49" charset="-122"/>
              </a:rPr>
              <a:t>IGES3.0</a:t>
            </a:r>
            <a:r>
              <a:rPr lang="zh-CN" altLang="en-US" smtClean="0">
                <a:latin typeface="黑体" pitchFamily="49" charset="-122"/>
                <a:ea typeface="黑体" pitchFamily="49" charset="-122"/>
              </a:rPr>
              <a:t>作为国家推荐标准。</a:t>
            </a:r>
          </a:p>
          <a:p>
            <a:endParaRPr lang="en-US" altLang="zh-CN" dirty="0" smtClean="0">
              <a:latin typeface="黑体" pitchFamily="49" charset="-122"/>
              <a:ea typeface="黑体"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79512" y="692696"/>
          <a:ext cx="37444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组合 1"/>
          <p:cNvGrpSpPr/>
          <p:nvPr/>
        </p:nvGrpSpPr>
        <p:grpSpPr>
          <a:xfrm>
            <a:off x="4445479" y="1844824"/>
            <a:ext cx="4698521" cy="2644384"/>
            <a:chOff x="4525194" y="1676816"/>
            <a:chExt cx="4385287" cy="2164320"/>
          </a:xfrm>
        </p:grpSpPr>
        <p:sp>
          <p:nvSpPr>
            <p:cNvPr id="7" name="任意多边形 6"/>
            <p:cNvSpPr/>
            <p:nvPr/>
          </p:nvSpPr>
          <p:spPr>
            <a:xfrm>
              <a:off x="4525194" y="1676816"/>
              <a:ext cx="4385287" cy="531360"/>
            </a:xfrm>
            <a:custGeom>
              <a:avLst/>
              <a:gdLst>
                <a:gd name="connsiteX0" fmla="*/ 0 w 4385287"/>
                <a:gd name="connsiteY0" fmla="*/ 88562 h 531360"/>
                <a:gd name="connsiteX1" fmla="*/ 88562 w 4385287"/>
                <a:gd name="connsiteY1" fmla="*/ 0 h 531360"/>
                <a:gd name="connsiteX2" fmla="*/ 4296725 w 4385287"/>
                <a:gd name="connsiteY2" fmla="*/ 0 h 531360"/>
                <a:gd name="connsiteX3" fmla="*/ 4385287 w 4385287"/>
                <a:gd name="connsiteY3" fmla="*/ 88562 h 531360"/>
                <a:gd name="connsiteX4" fmla="*/ 4385287 w 4385287"/>
                <a:gd name="connsiteY4" fmla="*/ 442798 h 531360"/>
                <a:gd name="connsiteX5" fmla="*/ 4296725 w 4385287"/>
                <a:gd name="connsiteY5" fmla="*/ 531360 h 531360"/>
                <a:gd name="connsiteX6" fmla="*/ 88562 w 4385287"/>
                <a:gd name="connsiteY6" fmla="*/ 531360 h 531360"/>
                <a:gd name="connsiteX7" fmla="*/ 0 w 4385287"/>
                <a:gd name="connsiteY7" fmla="*/ 442798 h 531360"/>
                <a:gd name="connsiteX8" fmla="*/ 0 w 438528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5287" h="531360">
                  <a:moveTo>
                    <a:pt x="0" y="88562"/>
                  </a:moveTo>
                  <a:cubicBezTo>
                    <a:pt x="0" y="39651"/>
                    <a:pt x="39651" y="0"/>
                    <a:pt x="88562" y="0"/>
                  </a:cubicBezTo>
                  <a:lnTo>
                    <a:pt x="4296725" y="0"/>
                  </a:lnTo>
                  <a:cubicBezTo>
                    <a:pt x="4345636" y="0"/>
                    <a:pt x="4385287" y="39651"/>
                    <a:pt x="4385287" y="88562"/>
                  </a:cubicBezTo>
                  <a:lnTo>
                    <a:pt x="4385287" y="442798"/>
                  </a:lnTo>
                  <a:cubicBezTo>
                    <a:pt x="4385287" y="491709"/>
                    <a:pt x="4345636" y="531360"/>
                    <a:pt x="4296725" y="531360"/>
                  </a:cubicBezTo>
                  <a:lnTo>
                    <a:pt x="88562" y="531360"/>
                  </a:lnTo>
                  <a:cubicBezTo>
                    <a:pt x="39651" y="531360"/>
                    <a:pt x="0" y="491709"/>
                    <a:pt x="0" y="442798"/>
                  </a:cubicBezTo>
                  <a:lnTo>
                    <a:pt x="0" y="88562"/>
                  </a:lnTo>
                  <a:close/>
                </a:path>
              </a:pathLst>
            </a:custGeom>
            <a:solidFill>
              <a:srgbClr val="39639D"/>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692" tIns="25939" rIns="191692" bIns="25939"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Lucida Sans Unicode"/>
                  <a:ea typeface="黑体" panose="02010609060101010101" pitchFamily="49" charset="-122"/>
                  <a:cs typeface="+mn-cs"/>
                </a:rPr>
                <a:t>文物常用影像文件格式标准</a:t>
              </a:r>
              <a:endParaRPr kumimoji="0" lang="zh-CN" altLang="en-US" sz="1800" b="0" i="0" u="none" strike="noStrike" kern="1200" cap="none" spc="0" normalizeH="0" baseline="0" noProof="0" dirty="0">
                <a:ln>
                  <a:noFill/>
                </a:ln>
                <a:solidFill>
                  <a:prstClr val="white"/>
                </a:solidFill>
                <a:effectLst/>
                <a:uLnTx/>
                <a:uFillTx/>
                <a:latin typeface="Lucida Sans Unicode"/>
                <a:ea typeface="黑体" panose="02010609060101010101" pitchFamily="49" charset="-122"/>
                <a:cs typeface="+mn-cs"/>
              </a:endParaRPr>
            </a:p>
          </p:txBody>
        </p:sp>
        <p:sp>
          <p:nvSpPr>
            <p:cNvPr id="9" name="任意多边形 8"/>
            <p:cNvSpPr/>
            <p:nvPr/>
          </p:nvSpPr>
          <p:spPr>
            <a:xfrm>
              <a:off x="4525194" y="2493296"/>
              <a:ext cx="4385287" cy="531360"/>
            </a:xfrm>
            <a:custGeom>
              <a:avLst/>
              <a:gdLst>
                <a:gd name="connsiteX0" fmla="*/ 0 w 4385287"/>
                <a:gd name="connsiteY0" fmla="*/ 88562 h 531360"/>
                <a:gd name="connsiteX1" fmla="*/ 88562 w 4385287"/>
                <a:gd name="connsiteY1" fmla="*/ 0 h 531360"/>
                <a:gd name="connsiteX2" fmla="*/ 4296725 w 4385287"/>
                <a:gd name="connsiteY2" fmla="*/ 0 h 531360"/>
                <a:gd name="connsiteX3" fmla="*/ 4385287 w 4385287"/>
                <a:gd name="connsiteY3" fmla="*/ 88562 h 531360"/>
                <a:gd name="connsiteX4" fmla="*/ 4385287 w 4385287"/>
                <a:gd name="connsiteY4" fmla="*/ 442798 h 531360"/>
                <a:gd name="connsiteX5" fmla="*/ 4296725 w 4385287"/>
                <a:gd name="connsiteY5" fmla="*/ 531360 h 531360"/>
                <a:gd name="connsiteX6" fmla="*/ 88562 w 4385287"/>
                <a:gd name="connsiteY6" fmla="*/ 531360 h 531360"/>
                <a:gd name="connsiteX7" fmla="*/ 0 w 4385287"/>
                <a:gd name="connsiteY7" fmla="*/ 442798 h 531360"/>
                <a:gd name="connsiteX8" fmla="*/ 0 w 438528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5287" h="531360">
                  <a:moveTo>
                    <a:pt x="0" y="88562"/>
                  </a:moveTo>
                  <a:cubicBezTo>
                    <a:pt x="0" y="39651"/>
                    <a:pt x="39651" y="0"/>
                    <a:pt x="88562" y="0"/>
                  </a:cubicBezTo>
                  <a:lnTo>
                    <a:pt x="4296725" y="0"/>
                  </a:lnTo>
                  <a:cubicBezTo>
                    <a:pt x="4345636" y="0"/>
                    <a:pt x="4385287" y="39651"/>
                    <a:pt x="4385287" y="88562"/>
                  </a:cubicBezTo>
                  <a:lnTo>
                    <a:pt x="4385287" y="442798"/>
                  </a:lnTo>
                  <a:cubicBezTo>
                    <a:pt x="4385287" y="491709"/>
                    <a:pt x="4345636" y="531360"/>
                    <a:pt x="4296725" y="531360"/>
                  </a:cubicBezTo>
                  <a:lnTo>
                    <a:pt x="88562" y="531360"/>
                  </a:lnTo>
                  <a:cubicBezTo>
                    <a:pt x="39651" y="531360"/>
                    <a:pt x="0" y="491709"/>
                    <a:pt x="0" y="442798"/>
                  </a:cubicBezTo>
                  <a:lnTo>
                    <a:pt x="0" y="88562"/>
                  </a:lnTo>
                  <a:close/>
                </a:path>
              </a:pathLst>
            </a:custGeom>
            <a:solidFill>
              <a:schemeClr val="accent3"/>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91692" tIns="25939" rIns="191692" bIns="25939"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Lucida Sans Unicode"/>
                  <a:ea typeface="黑体" panose="02010609060101010101" pitchFamily="49" charset="-122"/>
                  <a:cs typeface="+mn-cs"/>
                </a:rPr>
                <a:t>文物常用元数据和数据模型等相关标准</a:t>
              </a:r>
              <a:endParaRPr kumimoji="0" lang="zh-CN" altLang="en-US" sz="1800" b="0" i="0" u="none" strike="noStrike" kern="1200" cap="none" spc="0" normalizeH="0" baseline="0" noProof="0" dirty="0">
                <a:ln>
                  <a:noFill/>
                </a:ln>
                <a:solidFill>
                  <a:prstClr val="white"/>
                </a:solidFill>
                <a:effectLst/>
                <a:uLnTx/>
                <a:uFillTx/>
                <a:latin typeface="Lucida Sans Unicode"/>
                <a:ea typeface="黑体" panose="02010609060101010101" pitchFamily="49" charset="-122"/>
                <a:cs typeface="+mn-cs"/>
              </a:endParaRPr>
            </a:p>
          </p:txBody>
        </p:sp>
        <p:sp>
          <p:nvSpPr>
            <p:cNvPr id="11" name="任意多边形 10"/>
            <p:cNvSpPr/>
            <p:nvPr/>
          </p:nvSpPr>
          <p:spPr>
            <a:xfrm>
              <a:off x="4525194" y="3309776"/>
              <a:ext cx="4385287" cy="531360"/>
            </a:xfrm>
            <a:custGeom>
              <a:avLst/>
              <a:gdLst>
                <a:gd name="connsiteX0" fmla="*/ 0 w 4385287"/>
                <a:gd name="connsiteY0" fmla="*/ 88562 h 531360"/>
                <a:gd name="connsiteX1" fmla="*/ 88562 w 4385287"/>
                <a:gd name="connsiteY1" fmla="*/ 0 h 531360"/>
                <a:gd name="connsiteX2" fmla="*/ 4296725 w 4385287"/>
                <a:gd name="connsiteY2" fmla="*/ 0 h 531360"/>
                <a:gd name="connsiteX3" fmla="*/ 4385287 w 4385287"/>
                <a:gd name="connsiteY3" fmla="*/ 88562 h 531360"/>
                <a:gd name="connsiteX4" fmla="*/ 4385287 w 4385287"/>
                <a:gd name="connsiteY4" fmla="*/ 442798 h 531360"/>
                <a:gd name="connsiteX5" fmla="*/ 4296725 w 4385287"/>
                <a:gd name="connsiteY5" fmla="*/ 531360 h 531360"/>
                <a:gd name="connsiteX6" fmla="*/ 88562 w 4385287"/>
                <a:gd name="connsiteY6" fmla="*/ 531360 h 531360"/>
                <a:gd name="connsiteX7" fmla="*/ 0 w 4385287"/>
                <a:gd name="connsiteY7" fmla="*/ 442798 h 531360"/>
                <a:gd name="connsiteX8" fmla="*/ 0 w 438528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5287" h="531360">
                  <a:moveTo>
                    <a:pt x="0" y="88562"/>
                  </a:moveTo>
                  <a:cubicBezTo>
                    <a:pt x="0" y="39651"/>
                    <a:pt x="39651" y="0"/>
                    <a:pt x="88562" y="0"/>
                  </a:cubicBezTo>
                  <a:lnTo>
                    <a:pt x="4296725" y="0"/>
                  </a:lnTo>
                  <a:cubicBezTo>
                    <a:pt x="4345636" y="0"/>
                    <a:pt x="4385287" y="39651"/>
                    <a:pt x="4385287" y="88562"/>
                  </a:cubicBezTo>
                  <a:lnTo>
                    <a:pt x="4385287" y="442798"/>
                  </a:lnTo>
                  <a:cubicBezTo>
                    <a:pt x="4385287" y="491709"/>
                    <a:pt x="4345636" y="531360"/>
                    <a:pt x="4296725"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91692" tIns="25939" rIns="191692" bIns="25939"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Lucida Sans Unicode"/>
                  <a:ea typeface="黑体" panose="02010609060101010101" pitchFamily="49" charset="-122"/>
                  <a:cs typeface="+mn-cs"/>
                </a:rPr>
                <a:t>语义网与本体相关标准</a:t>
              </a:r>
              <a:endParaRPr kumimoji="0" lang="zh-CN" altLang="en-US" sz="1800" b="0" i="0" u="none" strike="noStrike" kern="1200" cap="none" spc="0" normalizeH="0" baseline="0" noProof="0" dirty="0">
                <a:ln>
                  <a:noFill/>
                </a:ln>
                <a:solidFill>
                  <a:prstClr val="white"/>
                </a:solidFill>
                <a:effectLst/>
                <a:uLnTx/>
                <a:uFillTx/>
                <a:latin typeface="Lucida Sans Unicode"/>
                <a:ea typeface="黑体" panose="02010609060101010101" pitchFamily="49" charset="-122"/>
                <a:cs typeface="+mn-cs"/>
              </a:endParaRPr>
            </a:p>
          </p:txBody>
        </p:sp>
      </p:grpSp>
      <p:sp>
        <p:nvSpPr>
          <p:cNvPr id="6" name="虚尾箭头 5"/>
          <p:cNvSpPr/>
          <p:nvPr/>
        </p:nvSpPr>
        <p:spPr>
          <a:xfrm>
            <a:off x="3347864" y="1844824"/>
            <a:ext cx="864096" cy="792088"/>
          </a:xfrm>
          <a:prstGeom prst="striped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Lucida Sans Unicode"/>
              <a:ea typeface="黑体" panose="02010609060101010101" pitchFamily="49" charset="-122"/>
              <a:cs typeface="+mn-cs"/>
            </a:endParaRPr>
          </a:p>
        </p:txBody>
      </p:sp>
    </p:spTree>
    <p:extLst>
      <p:ext uri="{BB962C8B-B14F-4D97-AF65-F5344CB8AC3E}">
        <p14:creationId xmlns:p14="http://schemas.microsoft.com/office/powerpoint/2010/main" val="1776231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914400" y="512064"/>
            <a:ext cx="7772400" cy="914400"/>
          </a:xfrm>
          <a:prstGeom prst="rect">
            <a:avLst/>
          </a:prstGeom>
        </p:spPr>
        <p:txBody>
          <a:bodyPr vert="horz" anchor="t">
            <a:noAutofit/>
          </a:bodyPr>
          <a:lstStyle/>
          <a:p>
            <a:pPr lvl="0" defTabSz="800100">
              <a:lnSpc>
                <a:spcPct val="90000"/>
              </a:lnSpc>
              <a:spcBef>
                <a:spcPct val="0"/>
              </a:spcBef>
              <a:spcAft>
                <a:spcPct val="35000"/>
              </a:spcAft>
              <a:defRPr/>
            </a:pPr>
            <a:r>
              <a:rPr lang="zh-CN" altLang="en-US" sz="3600" spc="-150" dirty="0" smtClean="0">
                <a:solidFill>
                  <a:schemeClr val="tx2">
                    <a:satMod val="200000"/>
                  </a:schemeClr>
                </a:solidFill>
                <a:effectLst>
                  <a:outerShdw blurRad="50800" dist="50800" dir="2700000" algn="tl" rotWithShape="0">
                    <a:srgbClr val="000000">
                      <a:alpha val="43137"/>
                    </a:srgbClr>
                  </a:outerShdw>
                </a:effectLst>
                <a:latin typeface="+mj-lt"/>
                <a:ea typeface="+mj-ea"/>
                <a:cs typeface="+mj-cs"/>
              </a:rPr>
              <a:t>文物</a:t>
            </a:r>
            <a:r>
              <a:rPr lang="zh-CN" altLang="en-US" sz="3600" spc="-150" dirty="0">
                <a:solidFill>
                  <a:schemeClr val="tx2">
                    <a:satMod val="200000"/>
                  </a:schemeClr>
                </a:solidFill>
                <a:effectLst>
                  <a:outerShdw blurRad="50800" dist="50800" dir="2700000" algn="tl" rotWithShape="0">
                    <a:srgbClr val="000000">
                      <a:alpha val="43137"/>
                    </a:srgbClr>
                  </a:outerShdw>
                </a:effectLst>
                <a:latin typeface="+mj-lt"/>
                <a:ea typeface="+mj-ea"/>
                <a:cs typeface="+mj-cs"/>
              </a:rPr>
              <a:t>常用元数据和数据模型等相关标准</a:t>
            </a:r>
          </a:p>
        </p:txBody>
      </p:sp>
      <p:sp>
        <p:nvSpPr>
          <p:cNvPr id="7" name="内容占位符 2"/>
          <p:cNvSpPr>
            <a:spLocks noGrp="1"/>
          </p:cNvSpPr>
          <p:nvPr>
            <p:ph idx="1"/>
          </p:nvPr>
        </p:nvSpPr>
        <p:spPr/>
        <p:txBody>
          <a:bodyPr/>
          <a:lstStyle/>
          <a:p>
            <a:pPr>
              <a:lnSpc>
                <a:spcPct val="114000"/>
              </a:lnSpc>
            </a:pPr>
            <a:r>
              <a:rPr lang="zh-CN" altLang="en-US" b="0" dirty="0" smtClean="0">
                <a:solidFill>
                  <a:schemeClr val="tx1"/>
                </a:solidFill>
                <a:latin typeface="黑体" pitchFamily="49" charset="-122"/>
                <a:ea typeface="黑体" pitchFamily="49" charset="-122"/>
              </a:rPr>
              <a:t>目前可国内外对文物数字化资源都有一些相关的标准与规范，国外应用比较广泛的标准有</a:t>
            </a:r>
            <a:r>
              <a:rPr lang="en-US" altLang="zh-CN" b="0" dirty="0" smtClean="0">
                <a:solidFill>
                  <a:schemeClr val="tx1"/>
                </a:solidFill>
                <a:latin typeface="黑体" pitchFamily="49" charset="-122"/>
                <a:ea typeface="黑体" pitchFamily="49" charset="-122"/>
              </a:rPr>
              <a:t>DC</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CDWA</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CDWA </a:t>
            </a:r>
            <a:r>
              <a:rPr lang="en-US" altLang="zh-CN" b="0" dirty="0" err="1" smtClean="0">
                <a:solidFill>
                  <a:schemeClr val="tx1"/>
                </a:solidFill>
                <a:latin typeface="黑体" pitchFamily="49" charset="-122"/>
                <a:ea typeface="黑体" pitchFamily="49" charset="-122"/>
              </a:rPr>
              <a:t>Lite</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LIDO</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VAR Core</a:t>
            </a:r>
            <a:r>
              <a:rPr lang="zh-CN" altLang="en-US" b="0" dirty="0" smtClean="0">
                <a:solidFill>
                  <a:schemeClr val="tx1"/>
                </a:solidFill>
                <a:latin typeface="黑体" pitchFamily="49" charset="-122"/>
                <a:ea typeface="黑体" pitchFamily="49" charset="-122"/>
              </a:rPr>
              <a:t>， </a:t>
            </a:r>
            <a:r>
              <a:rPr lang="en-US" altLang="zh-CN" b="0" dirty="0" err="1" smtClean="0">
                <a:solidFill>
                  <a:schemeClr val="tx1"/>
                </a:solidFill>
                <a:latin typeface="黑体" pitchFamily="49" charset="-122"/>
                <a:ea typeface="黑体" pitchFamily="49" charset="-122"/>
              </a:rPr>
              <a:t>Oject</a:t>
            </a:r>
            <a:r>
              <a:rPr lang="en-US" altLang="zh-CN" b="0" dirty="0" smtClean="0">
                <a:solidFill>
                  <a:schemeClr val="tx1"/>
                </a:solidFill>
                <a:latin typeface="黑体" pitchFamily="49" charset="-122"/>
                <a:ea typeface="黑体" pitchFamily="49" charset="-122"/>
              </a:rPr>
              <a:t> ID</a:t>
            </a:r>
            <a:r>
              <a:rPr lang="zh-CN" altLang="en-US" b="0" dirty="0" smtClean="0">
                <a:solidFill>
                  <a:schemeClr val="tx1"/>
                </a:solidFill>
                <a:latin typeface="黑体" pitchFamily="49" charset="-122"/>
                <a:ea typeface="黑体" pitchFamily="49" charset="-122"/>
              </a:rPr>
              <a:t>， </a:t>
            </a:r>
            <a:r>
              <a:rPr lang="en-US" altLang="zh-CN" b="0" dirty="0" smtClean="0">
                <a:solidFill>
                  <a:schemeClr val="tx1"/>
                </a:solidFill>
                <a:latin typeface="黑体" pitchFamily="49" charset="-122"/>
                <a:ea typeface="黑体" pitchFamily="49" charset="-122"/>
              </a:rPr>
              <a:t>TGN</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EDM</a:t>
            </a:r>
            <a:r>
              <a:rPr lang="zh-CN" altLang="en-US" b="0" dirty="0" smtClean="0">
                <a:solidFill>
                  <a:schemeClr val="tx1"/>
                </a:solidFill>
                <a:latin typeface="黑体" pitchFamily="49" charset="-122"/>
                <a:ea typeface="黑体" pitchFamily="49" charset="-122"/>
              </a:rPr>
              <a:t>，对这些标准的元数据的复用可以帮助我们构建本体模型，</a:t>
            </a:r>
            <a:r>
              <a:rPr lang="en-US" altLang="zh-CN" b="0" dirty="0" smtClean="0">
                <a:solidFill>
                  <a:schemeClr val="tx1"/>
                </a:solidFill>
                <a:latin typeface="黑体" pitchFamily="49" charset="-122"/>
                <a:ea typeface="黑体" pitchFamily="49" charset="-122"/>
              </a:rPr>
              <a:t>OAI-ORE</a:t>
            </a:r>
            <a:r>
              <a:rPr lang="zh-CN" altLang="en-US" b="0" dirty="0" smtClean="0">
                <a:solidFill>
                  <a:schemeClr val="tx1"/>
                </a:solidFill>
                <a:latin typeface="黑体" pitchFamily="49" charset="-122"/>
                <a:ea typeface="黑体" pitchFamily="49" charset="-122"/>
              </a:rPr>
              <a:t>标准帮助我们对资源进行聚合，封装。</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目录</a:t>
            </a:r>
          </a:p>
        </p:txBody>
      </p:sp>
      <p:graphicFrame>
        <p:nvGraphicFramePr>
          <p:cNvPr id="4" name="图示 3"/>
          <p:cNvGraphicFramePr/>
          <p:nvPr/>
        </p:nvGraphicFramePr>
        <p:xfrm>
          <a:off x="827584"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5678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DC</a:t>
            </a:r>
            <a:endParaRPr lang="zh-CN" dirty="0"/>
          </a:p>
        </p:txBody>
      </p:sp>
      <p:sp>
        <p:nvSpPr>
          <p:cNvPr id="3" name="Rectangle 2"/>
          <p:cNvSpPr>
            <a:spLocks noGrp="1"/>
          </p:cNvSpPr>
          <p:nvPr>
            <p:ph idx="1"/>
          </p:nvPr>
        </p:nvSpPr>
        <p:spPr/>
        <p:txBody>
          <a:bodyPr/>
          <a:lstStyle/>
          <a:p>
            <a:pPr>
              <a:lnSpc>
                <a:spcPct val="114000"/>
              </a:lnSpc>
            </a:pPr>
            <a:r>
              <a:rPr lang="zh-CN" altLang="zh-CN" sz="2400" dirty="0" smtClean="0"/>
              <a:t>都柏林核心元数据元素集（</a:t>
            </a:r>
            <a:r>
              <a:rPr lang="en-US" altLang="zh-CN" sz="2400" dirty="0" smtClean="0"/>
              <a:t>Dublin Core Metadata Element Set ,DCMES</a:t>
            </a:r>
            <a:r>
              <a:rPr lang="zh-CN" altLang="zh-CN" sz="2400" dirty="0" smtClean="0"/>
              <a:t>）（简称</a:t>
            </a:r>
            <a:r>
              <a:rPr lang="en-US" altLang="zh-CN" sz="2400" dirty="0" smtClean="0"/>
              <a:t>DC</a:t>
            </a:r>
            <a:r>
              <a:rPr lang="zh-CN" altLang="zh-CN" sz="2400" dirty="0" smtClean="0"/>
              <a:t>）是一</a:t>
            </a:r>
            <a:r>
              <a:rPr lang="zh-CN" altLang="en-US" sz="2400" dirty="0" smtClean="0"/>
              <a:t>个包含</a:t>
            </a:r>
            <a:r>
              <a:rPr lang="en-US" altLang="zh-CN" sz="2400" dirty="0" smtClean="0"/>
              <a:t>15</a:t>
            </a:r>
            <a:r>
              <a:rPr lang="zh-CN" altLang="en-US" sz="2400" dirty="0" smtClean="0"/>
              <a:t>个属性的</a:t>
            </a:r>
            <a:r>
              <a:rPr lang="zh-CN" altLang="zh-CN" sz="2400" dirty="0" smtClean="0"/>
              <a:t>描述</a:t>
            </a:r>
            <a:r>
              <a:rPr lang="zh-CN" altLang="en-US" sz="2400" dirty="0" smtClean="0"/>
              <a:t>信息资源的元数据集</a:t>
            </a:r>
            <a:r>
              <a:rPr lang="en-US" altLang="zh-CN" sz="2400" dirty="0" smtClean="0"/>
              <a:t>,</a:t>
            </a:r>
            <a:r>
              <a:rPr lang="zh-CN" altLang="zh-CN" sz="2400" dirty="0" smtClean="0"/>
              <a:t>起源于</a:t>
            </a:r>
            <a:r>
              <a:rPr lang="en-US" altLang="zh-CN" sz="2400" dirty="0" smtClean="0"/>
              <a:t>1995 </a:t>
            </a:r>
            <a:r>
              <a:rPr lang="zh-CN" altLang="zh-CN" sz="2400" dirty="0" smtClean="0"/>
              <a:t>年在美国俄亥俄州都柏林市召开的元数据讲习班</a:t>
            </a:r>
            <a:r>
              <a:rPr lang="zh-CN" altLang="en-US" sz="2400" dirty="0" smtClean="0"/>
              <a:t>，称为核心是因为其元数据能够广泛通用地描述</a:t>
            </a:r>
            <a:r>
              <a:rPr lang="zh-CN" altLang="zh-CN" sz="2400" dirty="0" smtClean="0"/>
              <a:t>种类繁多的电子信息</a:t>
            </a:r>
            <a:endParaRPr lang="en-US" altLang="zh-CN" sz="2400" dirty="0" smtClean="0"/>
          </a:p>
          <a:p>
            <a:pPr>
              <a:lnSpc>
                <a:spcPct val="114000"/>
              </a:lnSpc>
            </a:pPr>
            <a:r>
              <a:rPr lang="zh-CN" altLang="zh-CN" sz="2400" dirty="0" smtClean="0"/>
              <a:t>基于</a:t>
            </a:r>
            <a:r>
              <a:rPr lang="en-US" altLang="zh-CN" sz="2400" dirty="0" smtClean="0"/>
              <a:t>DC</a:t>
            </a:r>
            <a:r>
              <a:rPr lang="zh-CN" altLang="zh-CN" sz="2400" dirty="0" smtClean="0"/>
              <a:t>扩展出来的各种元数据格式，在核心元素上具有一致的语义和编码方式，因而具有较高的灵活性和互操作性</a:t>
            </a:r>
            <a:endParaRPr lang="zh-CN"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CDWA</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a:t>
            </a:r>
            <a:r>
              <a:rPr lang="zh-CN" altLang="zh-CN" sz="2400" dirty="0" smtClean="0"/>
              <a:t>艺术作品描述类目（</a:t>
            </a:r>
            <a:r>
              <a:rPr lang="en-US" altLang="zh-CN" sz="2400" dirty="0" smtClean="0"/>
              <a:t>Categories for the Description of Works of Art</a:t>
            </a:r>
            <a:r>
              <a:rPr lang="zh-CN" altLang="en-US" sz="2400" dirty="0" smtClean="0"/>
              <a:t>）（</a:t>
            </a:r>
            <a:r>
              <a:rPr lang="zh-CN" altLang="zh-CN" sz="2400" dirty="0" smtClean="0"/>
              <a:t>简称</a:t>
            </a:r>
            <a:r>
              <a:rPr lang="en-US" altLang="zh-CN" sz="2400" dirty="0" smtClean="0"/>
              <a:t>CDWA</a:t>
            </a:r>
            <a:r>
              <a:rPr lang="zh-CN" altLang="zh-CN" sz="2400" dirty="0" smtClean="0"/>
              <a:t>）是一个博物馆馆藏的元数据方案</a:t>
            </a:r>
            <a:r>
              <a:rPr lang="zh-CN" altLang="en-US" sz="2400" dirty="0" smtClean="0"/>
              <a:t>，用于分类、描述艺术作品，建筑等文化作品的标准。</a:t>
            </a:r>
            <a:endParaRPr lang="en-US" altLang="zh-CN" sz="2400" dirty="0" smtClean="0"/>
          </a:p>
          <a:p>
            <a:pPr>
              <a:lnSpc>
                <a:spcPct val="114000"/>
              </a:lnSpc>
            </a:pPr>
            <a:r>
              <a:rPr lang="en-US" altLang="zh-CN" sz="2400" dirty="0" smtClean="0"/>
              <a:t>	CDWA</a:t>
            </a:r>
            <a:r>
              <a:rPr lang="zh-CN" altLang="zh-CN" sz="2400" dirty="0" smtClean="0"/>
              <a:t>元数据标准是针对描述艺术品的需求而设计的， 用于满足学术研究者等人员记录、保存、检索艺术信息的需求。它还制定了与其他元数据标准</a:t>
            </a:r>
            <a:r>
              <a:rPr lang="en-US" altLang="zh-CN" sz="2400" dirty="0" smtClean="0"/>
              <a:t>( Dublin Core</a:t>
            </a:r>
            <a:r>
              <a:rPr lang="zh-CN" altLang="zh-CN" sz="2400" dirty="0" smtClean="0"/>
              <a:t>、</a:t>
            </a:r>
            <a:r>
              <a:rPr lang="en-US" altLang="zh-CN" sz="2400" dirty="0" smtClean="0"/>
              <a:t>MARC/AACR</a:t>
            </a:r>
            <a:r>
              <a:rPr lang="zh-CN" altLang="zh-CN" sz="2400" dirty="0" smtClean="0"/>
              <a:t>、</a:t>
            </a:r>
            <a:r>
              <a:rPr lang="en-US" altLang="zh-CN" sz="2400" dirty="0" smtClean="0"/>
              <a:t>VRA </a:t>
            </a:r>
            <a:r>
              <a:rPr lang="zh-CN" altLang="zh-CN" sz="2400" dirty="0" smtClean="0"/>
              <a:t>等</a:t>
            </a:r>
            <a:r>
              <a:rPr lang="en-US" altLang="zh-CN" sz="2400" dirty="0" smtClean="0"/>
              <a:t>) </a:t>
            </a:r>
            <a:r>
              <a:rPr lang="zh-CN" altLang="zh-CN" sz="2400" dirty="0" smtClean="0"/>
              <a:t>的映射表</a:t>
            </a:r>
            <a:r>
              <a:rPr lang="zh-CN" altLang="en-US" sz="2400" dirty="0" smtClean="0"/>
              <a:t>，</a:t>
            </a:r>
            <a:r>
              <a:rPr lang="zh-CN" altLang="zh-CN" sz="2400" dirty="0" smtClean="0"/>
              <a:t>有利于保持数据的完整性，也便于长期保存和数据迁移</a:t>
            </a:r>
            <a:r>
              <a:rPr lang="zh-CN" altLang="en-US" sz="2400" dirty="0" smtClean="0"/>
              <a:t>、交换和共享</a:t>
            </a:r>
            <a:r>
              <a:rPr lang="zh-CN" altLang="zh-CN" sz="2400" dirty="0" smtClean="0"/>
              <a:t>。</a:t>
            </a:r>
            <a:endParaRPr lang="zh-CN"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VRA core</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a:t>
            </a:r>
            <a:r>
              <a:rPr lang="zh-CN" altLang="zh-CN" sz="2400" dirty="0" smtClean="0"/>
              <a:t>视觉资源协会核心类目（</a:t>
            </a:r>
            <a:r>
              <a:rPr lang="en-US" altLang="zh-CN" sz="2400" dirty="0" smtClean="0"/>
              <a:t>Visual Resources Association Core Categories</a:t>
            </a:r>
            <a:r>
              <a:rPr lang="zh-CN" altLang="zh-CN" sz="2400" dirty="0" smtClean="0"/>
              <a:t>）（简称</a:t>
            </a:r>
            <a:r>
              <a:rPr lang="en-US" altLang="zh-CN" sz="2400" dirty="0" smtClean="0"/>
              <a:t>VRA Core</a:t>
            </a:r>
            <a:r>
              <a:rPr lang="zh-CN" altLang="zh-CN" sz="2400" dirty="0" smtClean="0"/>
              <a:t>）是描述艺术</a:t>
            </a:r>
            <a:r>
              <a:rPr lang="zh-CN" altLang="en-US" sz="2400" dirty="0" smtClean="0"/>
              <a:t>画作</a:t>
            </a:r>
            <a:r>
              <a:rPr lang="zh-CN" altLang="zh-CN" sz="2400" dirty="0" smtClean="0"/>
              <a:t>、</a:t>
            </a:r>
            <a:r>
              <a:rPr lang="zh-CN" altLang="en-US" sz="2400" dirty="0" smtClean="0"/>
              <a:t>雕塑、</a:t>
            </a:r>
            <a:r>
              <a:rPr lang="zh-CN" altLang="zh-CN" sz="2400" dirty="0" smtClean="0"/>
              <a:t>建筑、</a:t>
            </a:r>
            <a:r>
              <a:rPr lang="zh-CN" altLang="en-US" sz="2400" dirty="0" smtClean="0"/>
              <a:t>摄像、书目</a:t>
            </a:r>
            <a:r>
              <a:rPr lang="zh-CN" altLang="zh-CN" sz="2400" dirty="0" smtClean="0"/>
              <a:t>、民间文化等艺术类可视资源而建立的元数据标准</a:t>
            </a:r>
            <a:r>
              <a:rPr lang="zh-CN" altLang="en-US" sz="2400" dirty="0" smtClean="0"/>
              <a:t>，</a:t>
            </a:r>
            <a:r>
              <a:rPr lang="zh-CN" altLang="zh-CN" sz="2400" dirty="0" smtClean="0"/>
              <a:t>由美国视觉资源协会数据标准委员会制定</a:t>
            </a:r>
            <a:r>
              <a:rPr lang="zh-CN" altLang="en-US" sz="2400" dirty="0" smtClean="0"/>
              <a:t>。</a:t>
            </a:r>
            <a:endParaRPr lang="en-US" altLang="zh-CN" sz="2400" dirty="0" smtClean="0"/>
          </a:p>
          <a:p>
            <a:pPr>
              <a:lnSpc>
                <a:spcPct val="114000"/>
              </a:lnSpc>
            </a:pPr>
            <a:r>
              <a:rPr lang="en-US" altLang="zh-CN" sz="2400" dirty="0" smtClean="0"/>
              <a:t>	</a:t>
            </a:r>
            <a:r>
              <a:rPr lang="zh-CN" altLang="zh-CN" sz="2400" dirty="0" smtClean="0"/>
              <a:t>由于</a:t>
            </a:r>
            <a:r>
              <a:rPr lang="en-US" altLang="zh-CN" sz="2400" dirty="0" smtClean="0"/>
              <a:t>VRA Core</a:t>
            </a:r>
            <a:r>
              <a:rPr lang="zh-CN" altLang="zh-CN" sz="2400" dirty="0" smtClean="0"/>
              <a:t>描述的视觉资料反映的主体是艺术品类，所以与</a:t>
            </a:r>
            <a:r>
              <a:rPr lang="en-US" altLang="zh-CN" sz="2400" dirty="0" smtClean="0"/>
              <a:t>CDWA</a:t>
            </a:r>
            <a:r>
              <a:rPr lang="zh-CN" altLang="zh-CN" sz="2400" dirty="0" smtClean="0"/>
              <a:t>有很多相似之处，并且两者都没有在标准中指定记录格式。但是</a:t>
            </a:r>
            <a:r>
              <a:rPr lang="en-US" altLang="zh-CN" sz="2400" dirty="0" smtClean="0"/>
              <a:t>VRA Core</a:t>
            </a:r>
            <a:r>
              <a:rPr lang="zh-CN" altLang="zh-CN" sz="2400" dirty="0" smtClean="0"/>
              <a:t>专于描述视觉资料，在类目数据内容上强调作品及影像的图象学内容分析，分类清晰，举例详实，便于非专业人员学习掌握。</a:t>
            </a:r>
            <a:endParaRPr lang="zh-CN"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LIDO</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LIDO</a:t>
            </a:r>
            <a:r>
              <a:rPr lang="zh-CN" altLang="zh-CN" sz="2400" dirty="0" smtClean="0"/>
              <a:t>是一个</a:t>
            </a:r>
            <a:r>
              <a:rPr lang="en-US" altLang="zh-CN" sz="2400" dirty="0" smtClean="0"/>
              <a:t>xml</a:t>
            </a:r>
            <a:r>
              <a:rPr lang="zh-CN" altLang="zh-CN" sz="2400" dirty="0" smtClean="0"/>
              <a:t>收割</a:t>
            </a:r>
            <a:r>
              <a:rPr lang="zh-CN" altLang="en-US" sz="2400" dirty="0" smtClean="0"/>
              <a:t>架构</a:t>
            </a:r>
            <a:r>
              <a:rPr lang="zh-CN" altLang="zh-CN" sz="2400" dirty="0" smtClean="0"/>
              <a:t>。</a:t>
            </a:r>
            <a:r>
              <a:rPr lang="zh-CN" altLang="en-US" sz="2400" dirty="0" smtClean="0"/>
              <a:t>主要用于传输元数据，应用于不同的在线服务。也</a:t>
            </a:r>
            <a:r>
              <a:rPr lang="zh-CN" altLang="zh-CN" sz="2400" dirty="0" smtClean="0"/>
              <a:t>可以在网上揭示、共享、链接数据。</a:t>
            </a:r>
            <a:endParaRPr lang="en-US" altLang="zh-CN" sz="2400" dirty="0" smtClean="0"/>
          </a:p>
          <a:p>
            <a:r>
              <a:rPr lang="en-US" altLang="zh-CN" sz="2400" dirty="0" smtClean="0"/>
              <a:t>LIDO</a:t>
            </a:r>
            <a:r>
              <a:rPr lang="zh-CN" altLang="zh-CN" sz="2400" dirty="0" smtClean="0"/>
              <a:t>提供了一个对象描述元数据的收割集，允许所在组织将他们的元数据以标准的方式提供给其它门户。</a:t>
            </a:r>
            <a:r>
              <a:rPr lang="en-US" altLang="zh-CN" sz="2400" dirty="0" smtClean="0"/>
              <a:t>LIDO</a:t>
            </a:r>
            <a:r>
              <a:rPr lang="zh-CN" altLang="zh-CN" sz="2400" dirty="0" smtClean="0"/>
              <a:t>的优势在于支持博物馆对象的全范围的描述性信息。它能应用于全部类型的对象，比如艺术，建筑，文化历史，科技历史，以及自然历史。</a:t>
            </a:r>
            <a:r>
              <a:rPr lang="en-US" altLang="zh-CN" sz="2400" dirty="0" smtClean="0"/>
              <a:t>LIDO</a:t>
            </a:r>
            <a:r>
              <a:rPr lang="zh-CN" altLang="zh-CN" sz="2400" dirty="0" smtClean="0"/>
              <a:t>支持多语种门户环境。它为每个元素提供了语言属性，可用于多语种资源。</a:t>
            </a:r>
            <a:endParaRPr lang="en-US" altLang="zh-CN" sz="2400" dirty="0" smtClean="0"/>
          </a:p>
          <a:p>
            <a:r>
              <a:rPr lang="en-US" altLang="zh-CN" sz="2400" dirty="0"/>
              <a:t>LIDO</a:t>
            </a:r>
            <a:r>
              <a:rPr lang="zh-CN" altLang="zh-CN" sz="2400" dirty="0" smtClean="0"/>
              <a:t>已经取代了</a:t>
            </a:r>
            <a:r>
              <a:rPr lang="en-US" altLang="zh-CN" sz="2400" dirty="0" smtClean="0"/>
              <a:t>CDWA Lite v1.1 schema</a:t>
            </a:r>
            <a:r>
              <a:rPr lang="zh-CN" altLang="zh-CN" sz="2400" dirty="0" smtClean="0"/>
              <a:t>和</a:t>
            </a:r>
            <a:r>
              <a:rPr lang="en-US" altLang="zh-CN" sz="2400" dirty="0" err="1" smtClean="0"/>
              <a:t>museumdat</a:t>
            </a:r>
            <a:r>
              <a:rPr lang="en-US" altLang="zh-CN" sz="2400" dirty="0" smtClean="0"/>
              <a:t> v1.0 schema</a:t>
            </a:r>
            <a:r>
              <a:rPr lang="zh-CN" altLang="zh-CN" sz="2400" dirty="0" smtClean="0"/>
              <a:t>。</a:t>
            </a:r>
          </a:p>
          <a:p>
            <a:pPr>
              <a:lnSpc>
                <a:spcPct val="114000"/>
              </a:lnSpc>
            </a:pPr>
            <a:endParaRPr lang="zh-CN"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EDM</a:t>
            </a:r>
            <a:endParaRPr lang="zh-CN" dirty="0"/>
          </a:p>
        </p:txBody>
      </p:sp>
      <p:sp>
        <p:nvSpPr>
          <p:cNvPr id="3" name="Rectangle 2"/>
          <p:cNvSpPr>
            <a:spLocks noGrp="1"/>
          </p:cNvSpPr>
          <p:nvPr>
            <p:ph idx="1"/>
          </p:nvPr>
        </p:nvSpPr>
        <p:spPr/>
        <p:txBody>
          <a:bodyPr>
            <a:normAutofit lnSpcReduction="10000"/>
          </a:bodyPr>
          <a:lstStyle/>
          <a:p>
            <a:pPr>
              <a:lnSpc>
                <a:spcPct val="114000"/>
              </a:lnSpc>
            </a:pPr>
            <a:r>
              <a:rPr lang="en-US" altLang="zh-CN" sz="2400" dirty="0" smtClean="0"/>
              <a:t>	EDM</a:t>
            </a:r>
            <a:r>
              <a:rPr lang="zh-CN" altLang="en-US" sz="2400" dirty="0" smtClean="0"/>
              <a:t>（</a:t>
            </a:r>
            <a:r>
              <a:rPr lang="en-US" altLang="zh-CN" sz="2400" dirty="0" err="1" smtClean="0"/>
              <a:t>Europeana</a:t>
            </a:r>
            <a:r>
              <a:rPr lang="en-US" altLang="zh-CN" sz="2400" dirty="0" smtClean="0"/>
              <a:t> Data Model</a:t>
            </a:r>
            <a:r>
              <a:rPr lang="zh-CN" altLang="en-US" sz="2400" dirty="0" smtClean="0"/>
              <a:t>，</a:t>
            </a:r>
            <a:r>
              <a:rPr lang="en-US" altLang="zh-CN" sz="2400" dirty="0" smtClean="0"/>
              <a:t> </a:t>
            </a:r>
            <a:r>
              <a:rPr lang="en-US" altLang="zh-CN" sz="2400" dirty="0" err="1" smtClean="0"/>
              <a:t>Europeana</a:t>
            </a:r>
            <a:r>
              <a:rPr lang="en-US" altLang="zh-CN" sz="2400" dirty="0" smtClean="0"/>
              <a:t> </a:t>
            </a:r>
            <a:r>
              <a:rPr lang="zh-CN" altLang="en-US" sz="2400" dirty="0" smtClean="0"/>
              <a:t>数据模型）</a:t>
            </a:r>
            <a:r>
              <a:rPr lang="zh-CN" altLang="en-US" sz="2400" dirty="0">
                <a:solidFill>
                  <a:schemeClr val="dk1"/>
                </a:solidFill>
              </a:rPr>
              <a:t>复用了包括</a:t>
            </a:r>
            <a:r>
              <a:rPr lang="en-US" altLang="zh-CN" sz="2400" dirty="0">
                <a:solidFill>
                  <a:schemeClr val="dk1"/>
                </a:solidFill>
              </a:rPr>
              <a:t>RDF</a:t>
            </a:r>
            <a:r>
              <a:rPr lang="zh-CN" altLang="en-US" sz="2400" dirty="0">
                <a:solidFill>
                  <a:schemeClr val="dk1"/>
                </a:solidFill>
              </a:rPr>
              <a:t>、</a:t>
            </a:r>
            <a:r>
              <a:rPr lang="en-US" altLang="zh-CN" sz="2400" dirty="0">
                <a:solidFill>
                  <a:schemeClr val="dk1"/>
                </a:solidFill>
              </a:rPr>
              <a:t>SKOS</a:t>
            </a:r>
            <a:r>
              <a:rPr lang="zh-CN" altLang="en-US" sz="2400" dirty="0">
                <a:solidFill>
                  <a:schemeClr val="dk1"/>
                </a:solidFill>
              </a:rPr>
              <a:t>、</a:t>
            </a:r>
            <a:r>
              <a:rPr lang="en-US" altLang="zh-CN" sz="2400" dirty="0">
                <a:solidFill>
                  <a:schemeClr val="dk1"/>
                </a:solidFill>
              </a:rPr>
              <a:t>OAI-ORE</a:t>
            </a:r>
            <a:r>
              <a:rPr lang="zh-CN" altLang="en-US" sz="2400" dirty="0">
                <a:solidFill>
                  <a:schemeClr val="dk1"/>
                </a:solidFill>
              </a:rPr>
              <a:t>与</a:t>
            </a:r>
            <a:r>
              <a:rPr lang="en-US" altLang="zh-CN" sz="2400" dirty="0">
                <a:solidFill>
                  <a:schemeClr val="dk1"/>
                </a:solidFill>
              </a:rPr>
              <a:t>DC</a:t>
            </a:r>
            <a:r>
              <a:rPr lang="zh-CN" altLang="en-US" sz="2400" dirty="0">
                <a:solidFill>
                  <a:schemeClr val="dk1"/>
                </a:solidFill>
              </a:rPr>
              <a:t>在内多种命名空间的类与属性</a:t>
            </a:r>
            <a:r>
              <a:rPr lang="zh-CN" altLang="zh-CN" sz="2400" dirty="0" smtClean="0"/>
              <a:t>，如</a:t>
            </a:r>
            <a:r>
              <a:rPr lang="zh-CN" altLang="en-US" sz="2400" dirty="0" smtClean="0"/>
              <a:t>：</a:t>
            </a:r>
            <a:r>
              <a:rPr lang="zh-CN" altLang="zh-CN" sz="2400" dirty="0" smtClean="0"/>
              <a:t>将</a:t>
            </a:r>
            <a:r>
              <a:rPr lang="en-US" altLang="zh-CN" sz="2400" dirty="0" smtClean="0"/>
              <a:t> OAI-ORE</a:t>
            </a:r>
            <a:r>
              <a:rPr lang="zh-CN" altLang="zh-CN" sz="2400" dirty="0" smtClean="0"/>
              <a:t>用于不同数字对象及其衍生形式组织管理，将</a:t>
            </a:r>
            <a:r>
              <a:rPr lang="en-US" altLang="zh-CN" sz="2400" dirty="0" smtClean="0"/>
              <a:t> DC </a:t>
            </a:r>
            <a:r>
              <a:rPr lang="zh-CN" altLang="zh-CN" sz="2400" dirty="0" smtClean="0"/>
              <a:t>用于描述，将</a:t>
            </a:r>
            <a:r>
              <a:rPr lang="en-US" altLang="zh-CN" sz="2400" dirty="0" smtClean="0"/>
              <a:t> SKOS </a:t>
            </a:r>
            <a:r>
              <a:rPr lang="zh-CN" altLang="zh-CN" sz="2400" dirty="0" smtClean="0"/>
              <a:t>用于概念词汇的选择与表述</a:t>
            </a:r>
            <a:r>
              <a:rPr lang="zh-CN" altLang="en-US" sz="2400" dirty="0" smtClean="0"/>
              <a:t>，</a:t>
            </a:r>
            <a:r>
              <a:rPr lang="zh-CN" altLang="zh-CN" sz="2400" dirty="0" smtClean="0"/>
              <a:t>应用</a:t>
            </a:r>
            <a:r>
              <a:rPr lang="en-US" altLang="zh-CN" sz="2400" dirty="0" smtClean="0"/>
              <a:t>RDF</a:t>
            </a:r>
            <a:r>
              <a:rPr lang="zh-CN" altLang="zh-CN" sz="2400" dirty="0" smtClean="0"/>
              <a:t>可以灵活调用上述元数据标准中的可用元素，不仅可以将不同的元数据标准集成与复用，而且可以保存原始数据并支持互操作。</a:t>
            </a:r>
            <a:endParaRPr lang="en-US" altLang="zh-CN" sz="2400" dirty="0" smtClean="0"/>
          </a:p>
          <a:p>
            <a:pPr>
              <a:lnSpc>
                <a:spcPct val="114000"/>
              </a:lnSpc>
            </a:pPr>
            <a:r>
              <a:rPr lang="zh-CN" altLang="zh-CN" sz="2400" dirty="0" smtClean="0"/>
              <a:t>此外，为了适应语义网的发展，</a:t>
            </a:r>
            <a:r>
              <a:rPr lang="en-US" altLang="zh-CN" sz="2400" dirty="0" err="1" smtClean="0"/>
              <a:t>Europeana</a:t>
            </a:r>
            <a:r>
              <a:rPr lang="en-US" altLang="zh-CN" sz="2400" dirty="0" smtClean="0"/>
              <a:t> </a:t>
            </a:r>
            <a:r>
              <a:rPr lang="zh-CN" altLang="zh-CN" sz="2400" dirty="0" smtClean="0"/>
              <a:t>将其数字资源的相关数据都采用</a:t>
            </a:r>
            <a:r>
              <a:rPr lang="en-US" altLang="zh-CN" sz="2400" dirty="0" smtClean="0"/>
              <a:t>RDF</a:t>
            </a:r>
            <a:r>
              <a:rPr lang="zh-CN" altLang="zh-CN" sz="2400" dirty="0" smtClean="0"/>
              <a:t>存储方式，其目的是为了方便在语义环境中，</a:t>
            </a:r>
            <a:r>
              <a:rPr lang="en-US" altLang="zh-CN" sz="2400" dirty="0" err="1" smtClean="0"/>
              <a:t>Europeana</a:t>
            </a:r>
            <a:r>
              <a:rPr lang="en-US" altLang="zh-CN" sz="2400" dirty="0" smtClean="0"/>
              <a:t> </a:t>
            </a:r>
            <a:r>
              <a:rPr lang="zh-CN" altLang="zh-CN" sz="2400" dirty="0" smtClean="0"/>
              <a:t>的元数据可以通过关联数据有效揭示，提高资源可用性 。</a:t>
            </a:r>
          </a:p>
          <a:p>
            <a:pPr>
              <a:lnSpc>
                <a:spcPct val="114000"/>
              </a:lnSpc>
            </a:pPr>
            <a:endParaRPr lang="en-US" altLang="zh-CN" sz="2400" dirty="0" smtClean="0"/>
          </a:p>
          <a:p>
            <a:pPr>
              <a:lnSpc>
                <a:spcPct val="114000"/>
              </a:lnSpc>
            </a:pPr>
            <a:endParaRPr lang="zh-CN" altLang="zh-CN"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该</a:t>
            </a:r>
            <a:r>
              <a:rPr lang="zh-CN" altLang="en-US" dirty="0" smtClean="0"/>
              <a:t>标准到目前发布了两个版本，分别是</a:t>
            </a:r>
            <a:r>
              <a:rPr lang="en-US" altLang="zh-CN" dirty="0" smtClean="0"/>
              <a:t>ISO 21127:2006, ISO 21127:2014</a:t>
            </a:r>
          </a:p>
          <a:p>
            <a:r>
              <a:rPr lang="zh-CN" altLang="en-US" dirty="0" smtClean="0"/>
              <a:t>该标准的设计目标：</a:t>
            </a:r>
            <a:endParaRPr lang="en-US" altLang="zh-CN" dirty="0"/>
          </a:p>
          <a:p>
            <a:pPr lvl="1"/>
            <a:r>
              <a:rPr lang="zh-CN" altLang="en-US" dirty="0" smtClean="0"/>
              <a:t>为文化遗产组织（博物馆、图书馆等）的信息共享提供基本的概念框架。</a:t>
            </a:r>
            <a:endParaRPr lang="en-US" altLang="zh-CN" dirty="0" smtClean="0"/>
          </a:p>
          <a:p>
            <a:pPr marL="946404" lvl="2" indent="-342900"/>
            <a:r>
              <a:rPr lang="zh-CN" altLang="en-US" dirty="0" smtClean="0"/>
              <a:t>为专家和开发者提供一个通用语言</a:t>
            </a:r>
            <a:endParaRPr lang="en-US" altLang="zh-CN" dirty="0" smtClean="0"/>
          </a:p>
          <a:p>
            <a:pPr marL="946404" lvl="2" indent="-342900"/>
            <a:r>
              <a:rPr lang="zh-CN" altLang="en-US" dirty="0" smtClean="0"/>
              <a:t>作为异构文化遗产信息的交换语言</a:t>
            </a:r>
            <a:endParaRPr lang="en-US" altLang="zh-CN" dirty="0" smtClean="0"/>
          </a:p>
          <a:p>
            <a:pPr marL="946404" lvl="2" indent="-342900"/>
            <a:r>
              <a:rPr lang="zh-CN" altLang="en-US" dirty="0" smtClean="0"/>
              <a:t>作为可涵盖所有文化遗产信息的顶层模型</a:t>
            </a:r>
            <a:endParaRPr lang="en-US" altLang="zh-CN" dirty="0" smtClean="0"/>
          </a:p>
          <a:p>
            <a:pPr marL="946404" lvl="2" indent="-342900"/>
            <a:r>
              <a:rPr lang="zh-CN" altLang="en-US" dirty="0" smtClean="0"/>
              <a:t>未开发者提供一个易用的概念模型</a:t>
            </a:r>
            <a:endParaRPr lang="en-US" altLang="zh-CN" dirty="0" smtClean="0"/>
          </a:p>
          <a:p>
            <a:pPr marL="452628" indent="-342900"/>
            <a:r>
              <a:rPr lang="zh-CN" altLang="en-US" dirty="0"/>
              <a:t>该标准制定了</a:t>
            </a:r>
            <a:r>
              <a:rPr lang="en-US" altLang="zh-CN" dirty="0"/>
              <a:t>86</a:t>
            </a:r>
            <a:r>
              <a:rPr lang="zh-CN" altLang="en-US" dirty="0"/>
              <a:t>个类，</a:t>
            </a:r>
            <a:r>
              <a:rPr lang="en-US" altLang="zh-CN" dirty="0"/>
              <a:t>137</a:t>
            </a:r>
            <a:r>
              <a:rPr lang="zh-CN" altLang="en-US" dirty="0"/>
              <a:t>个属性</a:t>
            </a:r>
          </a:p>
          <a:p>
            <a:pPr marL="452628" indent="-342900"/>
            <a:endParaRPr lang="zh-CN" altLang="en-US" dirty="0"/>
          </a:p>
        </p:txBody>
      </p:sp>
      <p:sp>
        <p:nvSpPr>
          <p:cNvPr id="3" name="标题 2"/>
          <p:cNvSpPr>
            <a:spLocks noGrp="1"/>
          </p:cNvSpPr>
          <p:nvPr>
            <p:ph type="title"/>
          </p:nvPr>
        </p:nvSpPr>
        <p:spPr/>
        <p:txBody>
          <a:bodyPr>
            <a:noAutofit/>
          </a:bodyPr>
          <a:lstStyle/>
          <a:p>
            <a:r>
              <a:rPr lang="en-US" altLang="zh-CN" sz="2400" dirty="0"/>
              <a:t>《</a:t>
            </a:r>
            <a:r>
              <a:rPr lang="en-US" altLang="zh-CN" sz="2400" dirty="0" smtClean="0"/>
              <a:t>ISO </a:t>
            </a:r>
            <a:r>
              <a:rPr lang="en-US" altLang="zh-CN" sz="2400" dirty="0"/>
              <a:t>21127:2014 </a:t>
            </a:r>
            <a:r>
              <a:rPr lang="en-US" altLang="zh-CN" sz="2400" dirty="0" smtClean="0"/>
              <a:t>Information </a:t>
            </a:r>
            <a:r>
              <a:rPr lang="en-US" altLang="zh-CN" sz="2400" dirty="0"/>
              <a:t>and documentation </a:t>
            </a:r>
            <a:r>
              <a:rPr lang="en-US" altLang="zh-CN" sz="2400" dirty="0" smtClean="0"/>
              <a:t/>
            </a:r>
            <a:br>
              <a:rPr lang="en-US" altLang="zh-CN" sz="2400" dirty="0" smtClean="0"/>
            </a:br>
            <a:r>
              <a:rPr lang="en-US" altLang="zh-CN" sz="2400" dirty="0" smtClean="0"/>
              <a:t>– </a:t>
            </a:r>
            <a:r>
              <a:rPr lang="en-US" altLang="zh-CN" sz="2400" dirty="0"/>
              <a:t>A reference ontology for interchange of cultural heritage </a:t>
            </a:r>
            <a:r>
              <a:rPr lang="en-US" altLang="zh-CN" sz="2400" dirty="0" smtClean="0"/>
              <a:t>information》</a:t>
            </a:r>
            <a:endParaRPr lang="zh-CN" altLang="en-US" sz="2400" dirty="0"/>
          </a:p>
        </p:txBody>
      </p:sp>
    </p:spTree>
    <p:extLst>
      <p:ext uri="{BB962C8B-B14F-4D97-AF65-F5344CB8AC3E}">
        <p14:creationId xmlns:p14="http://schemas.microsoft.com/office/powerpoint/2010/main" val="1914473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79512" y="692696"/>
          <a:ext cx="37444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组合 1"/>
          <p:cNvGrpSpPr/>
          <p:nvPr/>
        </p:nvGrpSpPr>
        <p:grpSpPr>
          <a:xfrm>
            <a:off x="4445479" y="1844824"/>
            <a:ext cx="4698521" cy="2644384"/>
            <a:chOff x="4525194" y="1676816"/>
            <a:chExt cx="4385287" cy="2164320"/>
          </a:xfrm>
        </p:grpSpPr>
        <p:sp>
          <p:nvSpPr>
            <p:cNvPr id="7" name="任意多边形 6"/>
            <p:cNvSpPr/>
            <p:nvPr/>
          </p:nvSpPr>
          <p:spPr>
            <a:xfrm>
              <a:off x="4525194" y="1676816"/>
              <a:ext cx="4385287" cy="531360"/>
            </a:xfrm>
            <a:custGeom>
              <a:avLst/>
              <a:gdLst>
                <a:gd name="connsiteX0" fmla="*/ 0 w 4385287"/>
                <a:gd name="connsiteY0" fmla="*/ 88562 h 531360"/>
                <a:gd name="connsiteX1" fmla="*/ 88562 w 4385287"/>
                <a:gd name="connsiteY1" fmla="*/ 0 h 531360"/>
                <a:gd name="connsiteX2" fmla="*/ 4296725 w 4385287"/>
                <a:gd name="connsiteY2" fmla="*/ 0 h 531360"/>
                <a:gd name="connsiteX3" fmla="*/ 4385287 w 4385287"/>
                <a:gd name="connsiteY3" fmla="*/ 88562 h 531360"/>
                <a:gd name="connsiteX4" fmla="*/ 4385287 w 4385287"/>
                <a:gd name="connsiteY4" fmla="*/ 442798 h 531360"/>
                <a:gd name="connsiteX5" fmla="*/ 4296725 w 4385287"/>
                <a:gd name="connsiteY5" fmla="*/ 531360 h 531360"/>
                <a:gd name="connsiteX6" fmla="*/ 88562 w 4385287"/>
                <a:gd name="connsiteY6" fmla="*/ 531360 h 531360"/>
                <a:gd name="connsiteX7" fmla="*/ 0 w 4385287"/>
                <a:gd name="connsiteY7" fmla="*/ 442798 h 531360"/>
                <a:gd name="connsiteX8" fmla="*/ 0 w 438528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5287" h="531360">
                  <a:moveTo>
                    <a:pt x="0" y="88562"/>
                  </a:moveTo>
                  <a:cubicBezTo>
                    <a:pt x="0" y="39651"/>
                    <a:pt x="39651" y="0"/>
                    <a:pt x="88562" y="0"/>
                  </a:cubicBezTo>
                  <a:lnTo>
                    <a:pt x="4296725" y="0"/>
                  </a:lnTo>
                  <a:cubicBezTo>
                    <a:pt x="4345636" y="0"/>
                    <a:pt x="4385287" y="39651"/>
                    <a:pt x="4385287" y="88562"/>
                  </a:cubicBezTo>
                  <a:lnTo>
                    <a:pt x="4385287" y="442798"/>
                  </a:lnTo>
                  <a:cubicBezTo>
                    <a:pt x="4385287" y="491709"/>
                    <a:pt x="4345636" y="531360"/>
                    <a:pt x="4296725" y="531360"/>
                  </a:cubicBezTo>
                  <a:lnTo>
                    <a:pt x="88562" y="531360"/>
                  </a:lnTo>
                  <a:cubicBezTo>
                    <a:pt x="39651" y="531360"/>
                    <a:pt x="0" y="491709"/>
                    <a:pt x="0" y="442798"/>
                  </a:cubicBezTo>
                  <a:lnTo>
                    <a:pt x="0" y="88562"/>
                  </a:lnTo>
                  <a:close/>
                </a:path>
              </a:pathLst>
            </a:custGeom>
            <a:solidFill>
              <a:srgbClr val="39639D"/>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692" tIns="25939" rIns="191692" bIns="25939"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Lucida Sans Unicode"/>
                  <a:ea typeface="黑体" panose="02010609060101010101" pitchFamily="49" charset="-122"/>
                  <a:cs typeface="+mn-cs"/>
                </a:rPr>
                <a:t>文物常用影像文件格式标准</a:t>
              </a:r>
              <a:endParaRPr kumimoji="0" lang="zh-CN" altLang="en-US" sz="1800" b="0" i="0" u="none" strike="noStrike" kern="1200" cap="none" spc="0" normalizeH="0" baseline="0" noProof="0" dirty="0">
                <a:ln>
                  <a:noFill/>
                </a:ln>
                <a:solidFill>
                  <a:prstClr val="white"/>
                </a:solidFill>
                <a:effectLst/>
                <a:uLnTx/>
                <a:uFillTx/>
                <a:latin typeface="Lucida Sans Unicode"/>
                <a:ea typeface="黑体" panose="02010609060101010101" pitchFamily="49" charset="-122"/>
                <a:cs typeface="+mn-cs"/>
              </a:endParaRPr>
            </a:p>
          </p:txBody>
        </p:sp>
        <p:sp>
          <p:nvSpPr>
            <p:cNvPr id="9" name="任意多边形 8"/>
            <p:cNvSpPr/>
            <p:nvPr/>
          </p:nvSpPr>
          <p:spPr>
            <a:xfrm>
              <a:off x="4525194" y="2493296"/>
              <a:ext cx="4385287" cy="531360"/>
            </a:xfrm>
            <a:custGeom>
              <a:avLst/>
              <a:gdLst>
                <a:gd name="connsiteX0" fmla="*/ 0 w 4385287"/>
                <a:gd name="connsiteY0" fmla="*/ 88562 h 531360"/>
                <a:gd name="connsiteX1" fmla="*/ 88562 w 4385287"/>
                <a:gd name="connsiteY1" fmla="*/ 0 h 531360"/>
                <a:gd name="connsiteX2" fmla="*/ 4296725 w 4385287"/>
                <a:gd name="connsiteY2" fmla="*/ 0 h 531360"/>
                <a:gd name="connsiteX3" fmla="*/ 4385287 w 4385287"/>
                <a:gd name="connsiteY3" fmla="*/ 88562 h 531360"/>
                <a:gd name="connsiteX4" fmla="*/ 4385287 w 4385287"/>
                <a:gd name="connsiteY4" fmla="*/ 442798 h 531360"/>
                <a:gd name="connsiteX5" fmla="*/ 4296725 w 4385287"/>
                <a:gd name="connsiteY5" fmla="*/ 531360 h 531360"/>
                <a:gd name="connsiteX6" fmla="*/ 88562 w 4385287"/>
                <a:gd name="connsiteY6" fmla="*/ 531360 h 531360"/>
                <a:gd name="connsiteX7" fmla="*/ 0 w 4385287"/>
                <a:gd name="connsiteY7" fmla="*/ 442798 h 531360"/>
                <a:gd name="connsiteX8" fmla="*/ 0 w 438528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5287" h="531360">
                  <a:moveTo>
                    <a:pt x="0" y="88562"/>
                  </a:moveTo>
                  <a:cubicBezTo>
                    <a:pt x="0" y="39651"/>
                    <a:pt x="39651" y="0"/>
                    <a:pt x="88562" y="0"/>
                  </a:cubicBezTo>
                  <a:lnTo>
                    <a:pt x="4296725" y="0"/>
                  </a:lnTo>
                  <a:cubicBezTo>
                    <a:pt x="4345636" y="0"/>
                    <a:pt x="4385287" y="39651"/>
                    <a:pt x="4385287" y="88562"/>
                  </a:cubicBezTo>
                  <a:lnTo>
                    <a:pt x="4385287" y="442798"/>
                  </a:lnTo>
                  <a:cubicBezTo>
                    <a:pt x="4385287" y="491709"/>
                    <a:pt x="4345636" y="531360"/>
                    <a:pt x="4296725" y="531360"/>
                  </a:cubicBezTo>
                  <a:lnTo>
                    <a:pt x="88562" y="531360"/>
                  </a:lnTo>
                  <a:cubicBezTo>
                    <a:pt x="39651" y="531360"/>
                    <a:pt x="0" y="491709"/>
                    <a:pt x="0" y="442798"/>
                  </a:cubicBezTo>
                  <a:lnTo>
                    <a:pt x="0" y="88562"/>
                  </a:lnTo>
                  <a:close/>
                </a:path>
              </a:pathLst>
            </a:custGeom>
            <a:solidFill>
              <a:srgbClr val="39639D"/>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91692" tIns="25939" rIns="191692" bIns="25939"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Lucida Sans Unicode"/>
                  <a:ea typeface="黑体" panose="02010609060101010101" pitchFamily="49" charset="-122"/>
                  <a:cs typeface="+mn-cs"/>
                </a:rPr>
                <a:t>文物常用元数据和数据模型等相关标准</a:t>
              </a:r>
              <a:endParaRPr kumimoji="0" lang="zh-CN" altLang="en-US" sz="1800" b="0" i="0" u="none" strike="noStrike" kern="1200" cap="none" spc="0" normalizeH="0" baseline="0" noProof="0" dirty="0">
                <a:ln>
                  <a:noFill/>
                </a:ln>
                <a:solidFill>
                  <a:prstClr val="white"/>
                </a:solidFill>
                <a:effectLst/>
                <a:uLnTx/>
                <a:uFillTx/>
                <a:latin typeface="Lucida Sans Unicode"/>
                <a:ea typeface="黑体" panose="02010609060101010101" pitchFamily="49" charset="-122"/>
                <a:cs typeface="+mn-cs"/>
              </a:endParaRPr>
            </a:p>
          </p:txBody>
        </p:sp>
        <p:sp>
          <p:nvSpPr>
            <p:cNvPr id="11" name="任意多边形 10"/>
            <p:cNvSpPr/>
            <p:nvPr/>
          </p:nvSpPr>
          <p:spPr>
            <a:xfrm>
              <a:off x="4525194" y="3309776"/>
              <a:ext cx="4385287" cy="531360"/>
            </a:xfrm>
            <a:custGeom>
              <a:avLst/>
              <a:gdLst>
                <a:gd name="connsiteX0" fmla="*/ 0 w 4385287"/>
                <a:gd name="connsiteY0" fmla="*/ 88562 h 531360"/>
                <a:gd name="connsiteX1" fmla="*/ 88562 w 4385287"/>
                <a:gd name="connsiteY1" fmla="*/ 0 h 531360"/>
                <a:gd name="connsiteX2" fmla="*/ 4296725 w 4385287"/>
                <a:gd name="connsiteY2" fmla="*/ 0 h 531360"/>
                <a:gd name="connsiteX3" fmla="*/ 4385287 w 4385287"/>
                <a:gd name="connsiteY3" fmla="*/ 88562 h 531360"/>
                <a:gd name="connsiteX4" fmla="*/ 4385287 w 4385287"/>
                <a:gd name="connsiteY4" fmla="*/ 442798 h 531360"/>
                <a:gd name="connsiteX5" fmla="*/ 4296725 w 4385287"/>
                <a:gd name="connsiteY5" fmla="*/ 531360 h 531360"/>
                <a:gd name="connsiteX6" fmla="*/ 88562 w 4385287"/>
                <a:gd name="connsiteY6" fmla="*/ 531360 h 531360"/>
                <a:gd name="connsiteX7" fmla="*/ 0 w 4385287"/>
                <a:gd name="connsiteY7" fmla="*/ 442798 h 531360"/>
                <a:gd name="connsiteX8" fmla="*/ 0 w 438528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5287" h="531360">
                  <a:moveTo>
                    <a:pt x="0" y="88562"/>
                  </a:moveTo>
                  <a:cubicBezTo>
                    <a:pt x="0" y="39651"/>
                    <a:pt x="39651" y="0"/>
                    <a:pt x="88562" y="0"/>
                  </a:cubicBezTo>
                  <a:lnTo>
                    <a:pt x="4296725" y="0"/>
                  </a:lnTo>
                  <a:cubicBezTo>
                    <a:pt x="4345636" y="0"/>
                    <a:pt x="4385287" y="39651"/>
                    <a:pt x="4385287" y="88562"/>
                  </a:cubicBezTo>
                  <a:lnTo>
                    <a:pt x="4385287" y="442798"/>
                  </a:lnTo>
                  <a:cubicBezTo>
                    <a:pt x="4385287" y="491709"/>
                    <a:pt x="4345636" y="531360"/>
                    <a:pt x="4296725" y="531360"/>
                  </a:cubicBezTo>
                  <a:lnTo>
                    <a:pt x="88562" y="531360"/>
                  </a:lnTo>
                  <a:cubicBezTo>
                    <a:pt x="39651" y="531360"/>
                    <a:pt x="0" y="491709"/>
                    <a:pt x="0" y="442798"/>
                  </a:cubicBezTo>
                  <a:lnTo>
                    <a:pt x="0" y="88562"/>
                  </a:lnTo>
                  <a:close/>
                </a:path>
              </a:pathLst>
            </a:custGeom>
            <a:solidFill>
              <a:schemeClr val="accent3"/>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91692" tIns="25939" rIns="191692" bIns="25939"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Lucida Sans Unicode"/>
                  <a:ea typeface="黑体" panose="02010609060101010101" pitchFamily="49" charset="-122"/>
                  <a:cs typeface="+mn-cs"/>
                </a:rPr>
                <a:t>语义网与本体相关标准</a:t>
              </a:r>
              <a:endParaRPr kumimoji="0" lang="zh-CN" altLang="en-US" sz="1800" b="0" i="0" u="none" strike="noStrike" kern="1200" cap="none" spc="0" normalizeH="0" baseline="0" noProof="0" dirty="0">
                <a:ln>
                  <a:noFill/>
                </a:ln>
                <a:solidFill>
                  <a:prstClr val="white"/>
                </a:solidFill>
                <a:effectLst/>
                <a:uLnTx/>
                <a:uFillTx/>
                <a:latin typeface="Lucida Sans Unicode"/>
                <a:ea typeface="黑体" panose="02010609060101010101" pitchFamily="49" charset="-122"/>
                <a:cs typeface="+mn-cs"/>
              </a:endParaRPr>
            </a:p>
          </p:txBody>
        </p:sp>
      </p:grpSp>
      <p:sp>
        <p:nvSpPr>
          <p:cNvPr id="6" name="虚尾箭头 5"/>
          <p:cNvSpPr/>
          <p:nvPr/>
        </p:nvSpPr>
        <p:spPr>
          <a:xfrm>
            <a:off x="3347864" y="1844824"/>
            <a:ext cx="864096" cy="792088"/>
          </a:xfrm>
          <a:prstGeom prst="striped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Lucida Sans Unicode"/>
              <a:ea typeface="黑体" panose="02010609060101010101" pitchFamily="49" charset="-122"/>
              <a:cs typeface="+mn-cs"/>
            </a:endParaRPr>
          </a:p>
        </p:txBody>
      </p:sp>
    </p:spTree>
    <p:extLst>
      <p:ext uri="{BB962C8B-B14F-4D97-AF65-F5344CB8AC3E}">
        <p14:creationId xmlns:p14="http://schemas.microsoft.com/office/powerpoint/2010/main" val="4206249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en-US" altLang="zh-CN" dirty="0" smtClean="0"/>
              <a:t>	</a:t>
            </a:r>
            <a:r>
              <a:rPr lang="en-US" altLang="zh-CN" sz="2400" dirty="0" smtClean="0"/>
              <a:t>OWL</a:t>
            </a:r>
            <a:r>
              <a:rPr lang="zh-CN" altLang="en-US" sz="2400" dirty="0"/>
              <a:t>（</a:t>
            </a:r>
            <a:r>
              <a:rPr lang="en-US" altLang="zh-CN" sz="2400" dirty="0"/>
              <a:t>Web Ontology Language</a:t>
            </a:r>
            <a:r>
              <a:rPr lang="zh-CN" altLang="en-US" sz="2400" dirty="0"/>
              <a:t>）是一种定义和编写语义</a:t>
            </a:r>
            <a:r>
              <a:rPr lang="en-US" altLang="zh-CN" sz="2400" dirty="0"/>
              <a:t>Web</a:t>
            </a:r>
            <a:r>
              <a:rPr lang="zh-CN" altLang="en-US" sz="2400" dirty="0"/>
              <a:t>的本体标记性语言，是国际万维网联盟（</a:t>
            </a:r>
            <a:r>
              <a:rPr lang="en-US" altLang="zh-CN" sz="2400" dirty="0"/>
              <a:t>W3C</a:t>
            </a:r>
            <a:r>
              <a:rPr lang="zh-CN" altLang="en-US" sz="2400" dirty="0"/>
              <a:t>）发布的本体语言标准。</a:t>
            </a:r>
            <a:endParaRPr lang="en-US" altLang="zh-CN" sz="2400" dirty="0"/>
          </a:p>
          <a:p>
            <a:pPr>
              <a:lnSpc>
                <a:spcPct val="150000"/>
              </a:lnSpc>
            </a:pPr>
            <a:r>
              <a:rPr lang="en-US" altLang="zh-CN" sz="2400" dirty="0" smtClean="0"/>
              <a:t>	OWL</a:t>
            </a:r>
            <a:r>
              <a:rPr lang="zh-CN" altLang="en-US" sz="2400" dirty="0"/>
              <a:t>以</a:t>
            </a:r>
            <a:r>
              <a:rPr lang="en-US" altLang="zh-CN" sz="2400" dirty="0"/>
              <a:t>RDF</a:t>
            </a:r>
            <a:r>
              <a:rPr lang="zh-CN" altLang="en-US" sz="2400" dirty="0"/>
              <a:t>和</a:t>
            </a:r>
            <a:r>
              <a:rPr lang="en-US" altLang="zh-CN" sz="2400" dirty="0"/>
              <a:t>RDFS</a:t>
            </a:r>
            <a:r>
              <a:rPr lang="zh-CN" altLang="en-US" sz="2400" dirty="0"/>
              <a:t>为基础，使用基于</a:t>
            </a:r>
            <a:r>
              <a:rPr lang="en-US" altLang="zh-CN" sz="2400" dirty="0"/>
              <a:t>XML</a:t>
            </a:r>
            <a:r>
              <a:rPr lang="zh-CN" altLang="en-US" sz="2400" dirty="0"/>
              <a:t>的</a:t>
            </a:r>
            <a:r>
              <a:rPr lang="en-US" altLang="zh-CN" sz="2400" dirty="0"/>
              <a:t>RDF</a:t>
            </a:r>
            <a:r>
              <a:rPr lang="zh-CN" altLang="en-US" sz="2400" dirty="0"/>
              <a:t>语法规范，采用框架语言作为抽象语法，通过定义类及类的属性来形式化地描述领域，并通过</a:t>
            </a:r>
            <a:r>
              <a:rPr lang="en-US" altLang="zh-CN" sz="2400" dirty="0"/>
              <a:t>OWL</a:t>
            </a:r>
            <a:r>
              <a:rPr lang="zh-CN" altLang="en-US" sz="2400" dirty="0"/>
              <a:t>的形式化语义对类进行某种程度上的逻辑推理。</a:t>
            </a:r>
            <a:endParaRPr lang="en-US" altLang="zh-CN" sz="2400" dirty="0"/>
          </a:p>
          <a:p>
            <a:endParaRPr kumimoji="1" lang="zh-CN" altLang="en-US" dirty="0"/>
          </a:p>
        </p:txBody>
      </p:sp>
    </p:spTree>
    <p:extLst>
      <p:ext uri="{BB962C8B-B14F-4D97-AF65-F5344CB8AC3E}">
        <p14:creationId xmlns:p14="http://schemas.microsoft.com/office/powerpoint/2010/main" val="1696656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r>
              <a:rPr lang="en-US" altLang="zh-CN" dirty="0"/>
              <a:t>2</a:t>
            </a:r>
            <a:r>
              <a:rPr lang="zh-CN" altLang="en-US" dirty="0"/>
              <a:t>）</a:t>
            </a:r>
          </a:p>
        </p:txBody>
      </p:sp>
      <p:sp>
        <p:nvSpPr>
          <p:cNvPr id="3" name="内容占位符 2"/>
          <p:cNvSpPr>
            <a:spLocks noGrp="1"/>
          </p:cNvSpPr>
          <p:nvPr>
            <p:ph idx="1"/>
          </p:nvPr>
        </p:nvSpPr>
        <p:spPr/>
        <p:txBody>
          <a:bodyPr>
            <a:normAutofit lnSpcReduction="10000"/>
          </a:bodyPr>
          <a:lstStyle/>
          <a:p>
            <a:pPr>
              <a:lnSpc>
                <a:spcPct val="150000"/>
              </a:lnSpc>
              <a:buNone/>
            </a:pPr>
            <a:r>
              <a:rPr lang="en-US" altLang="zh-CN" sz="2400" dirty="0"/>
              <a:t>OWL</a:t>
            </a:r>
            <a:r>
              <a:rPr lang="zh-CN" altLang="en-US" sz="2400" dirty="0"/>
              <a:t>的类（</a:t>
            </a:r>
            <a:r>
              <a:rPr lang="en-US" altLang="zh-CN" sz="2400" dirty="0"/>
              <a:t>Class</a:t>
            </a:r>
            <a:r>
              <a:rPr lang="zh-CN" altLang="en-US" sz="2400" dirty="0"/>
              <a:t>）</a:t>
            </a:r>
            <a:endParaRPr lang="en-US" altLang="zh-CN" sz="2400" dirty="0"/>
          </a:p>
          <a:p>
            <a:pPr>
              <a:lnSpc>
                <a:spcPct val="150000"/>
              </a:lnSpc>
            </a:pPr>
            <a:r>
              <a:rPr lang="en-US" altLang="zh-CN" sz="2400" dirty="0" smtClean="0"/>
              <a:t>	</a:t>
            </a:r>
            <a:r>
              <a:rPr lang="zh-CN" altLang="en-US" sz="2400" dirty="0" smtClean="0"/>
              <a:t>类</a:t>
            </a:r>
            <a:r>
              <a:rPr lang="zh-CN" altLang="en-US" sz="2400" dirty="0"/>
              <a:t>是</a:t>
            </a:r>
            <a:r>
              <a:rPr lang="en-US" altLang="zh-CN" sz="2400" dirty="0"/>
              <a:t>OWL</a:t>
            </a:r>
            <a:r>
              <a:rPr lang="zh-CN" altLang="en-US" sz="2400" dirty="0"/>
              <a:t>中的一个重要概念。</a:t>
            </a:r>
            <a:r>
              <a:rPr lang="en-US" altLang="zh-CN" sz="2400" dirty="0"/>
              <a:t>owl:Class</a:t>
            </a:r>
            <a:r>
              <a:rPr lang="zh-CN" altLang="en-US" sz="2400" dirty="0"/>
              <a:t>用来标记一个类，它是</a:t>
            </a:r>
            <a:r>
              <a:rPr lang="en-US" altLang="zh-CN" sz="2400" dirty="0" err="1"/>
              <a:t>rdfs:Class</a:t>
            </a:r>
            <a:r>
              <a:rPr lang="zh-CN" altLang="en-US" sz="2400" dirty="0"/>
              <a:t>的子集。与</a:t>
            </a:r>
            <a:r>
              <a:rPr lang="en-US" altLang="zh-CN" sz="2400" dirty="0"/>
              <a:t>RDF</a:t>
            </a:r>
            <a:r>
              <a:rPr lang="zh-CN" altLang="en-US" sz="2400" dirty="0"/>
              <a:t>中的类一样，每个</a:t>
            </a:r>
            <a:r>
              <a:rPr lang="en-US" altLang="zh-CN" sz="2400" dirty="0"/>
              <a:t>OWL</a:t>
            </a:r>
            <a:r>
              <a:rPr lang="zh-CN" altLang="en-US" sz="2400" dirty="0"/>
              <a:t>类都对应一个个体（</a:t>
            </a:r>
            <a:r>
              <a:rPr lang="en-US" altLang="zh-CN" sz="2400" dirty="0"/>
              <a:t>Individuals</a:t>
            </a:r>
            <a:r>
              <a:rPr lang="zh-CN" altLang="en-US" sz="2400" dirty="0"/>
              <a:t>）。这些个体的集合称为类扩展（</a:t>
            </a:r>
            <a:r>
              <a:rPr lang="en-US" altLang="zh-CN" sz="2400" dirty="0"/>
              <a:t>Class Extension</a:t>
            </a:r>
            <a:r>
              <a:rPr lang="zh-CN" altLang="en-US" sz="2400" dirty="0"/>
              <a:t>），这些个体称为“类扩展”中的实例（</a:t>
            </a:r>
            <a:r>
              <a:rPr lang="en-US" altLang="zh-CN" sz="2400" dirty="0"/>
              <a:t>Instances</a:t>
            </a:r>
            <a:r>
              <a:rPr lang="zh-CN" altLang="en-US" sz="2400" dirty="0"/>
              <a:t>）。</a:t>
            </a:r>
            <a:endParaRPr lang="en-US" altLang="zh-CN" sz="2400" dirty="0"/>
          </a:p>
          <a:p>
            <a:pPr>
              <a:lnSpc>
                <a:spcPct val="150000"/>
              </a:lnSpc>
            </a:pPr>
            <a:r>
              <a:rPr lang="en-US" altLang="zh-CN" sz="2400" dirty="0" smtClean="0"/>
              <a:t>	OWL</a:t>
            </a:r>
            <a:r>
              <a:rPr lang="zh-CN" altLang="en-US" sz="2400" dirty="0"/>
              <a:t>用一段代码描述一个类，这段</a:t>
            </a:r>
            <a:r>
              <a:rPr lang="en-US" altLang="zh-CN" sz="2400" dirty="0"/>
              <a:t>OWL</a:t>
            </a:r>
            <a:r>
              <a:rPr lang="zh-CN" altLang="en-US" sz="2400" dirty="0"/>
              <a:t>代码称为“类描述”（</a:t>
            </a:r>
            <a:r>
              <a:rPr lang="en-US" altLang="zh-CN" sz="2400" dirty="0"/>
              <a:t>Class Description</a:t>
            </a:r>
            <a:r>
              <a:rPr lang="zh-CN" altLang="en-US" sz="2400" dirty="0"/>
              <a:t>）。</a:t>
            </a:r>
          </a:p>
          <a:p>
            <a:endParaRPr lang="zh-CN" altLang="en-US" dirty="0"/>
          </a:p>
        </p:txBody>
      </p:sp>
    </p:spTree>
    <p:extLst>
      <p:ext uri="{BB962C8B-B14F-4D97-AF65-F5344CB8AC3E}">
        <p14:creationId xmlns:p14="http://schemas.microsoft.com/office/powerpoint/2010/main" val="30235479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r>
              <a:rPr lang="en-US" altLang="zh-CN" dirty="0"/>
              <a:t>3</a:t>
            </a:r>
            <a:r>
              <a:rPr lang="zh-CN" altLang="en-US" dirty="0"/>
              <a:t>）</a:t>
            </a:r>
          </a:p>
        </p:txBody>
      </p:sp>
      <p:sp>
        <p:nvSpPr>
          <p:cNvPr id="3" name="内容占位符 2"/>
          <p:cNvSpPr>
            <a:spLocks noGrp="1"/>
          </p:cNvSpPr>
          <p:nvPr>
            <p:ph idx="1"/>
          </p:nvPr>
        </p:nvSpPr>
        <p:spPr/>
        <p:txBody>
          <a:bodyPr/>
          <a:lstStyle/>
          <a:p>
            <a:pPr>
              <a:lnSpc>
                <a:spcPct val="150000"/>
              </a:lnSpc>
              <a:buNone/>
            </a:pPr>
            <a:r>
              <a:rPr lang="en-US" altLang="zh-CN" sz="2400" dirty="0"/>
              <a:t>OWL</a:t>
            </a:r>
            <a:r>
              <a:rPr lang="zh-CN" altLang="en-US" sz="2400" dirty="0"/>
              <a:t>的属性（</a:t>
            </a:r>
            <a:r>
              <a:rPr lang="en-US" altLang="zh-CN" sz="2400" dirty="0"/>
              <a:t>Property</a:t>
            </a:r>
            <a:r>
              <a:rPr lang="zh-CN" altLang="en-US" sz="2400" dirty="0"/>
              <a:t>）</a:t>
            </a:r>
            <a:endParaRPr lang="en-US" altLang="zh-CN" sz="2400" dirty="0"/>
          </a:p>
          <a:p>
            <a:pPr>
              <a:lnSpc>
                <a:spcPct val="150000"/>
              </a:lnSpc>
            </a:pPr>
            <a:r>
              <a:rPr lang="en-US" altLang="zh-CN" sz="2400" dirty="0" smtClean="0"/>
              <a:t>	OWL</a:t>
            </a:r>
            <a:r>
              <a:rPr lang="zh-CN" altLang="en-US" sz="2400" dirty="0"/>
              <a:t>的属性 包括如下</a:t>
            </a:r>
            <a:r>
              <a:rPr lang="en-US" altLang="zh-CN" sz="2400" dirty="0"/>
              <a:t>4</a:t>
            </a:r>
            <a:r>
              <a:rPr lang="zh-CN" altLang="en-US" sz="2400" dirty="0"/>
              <a:t>类：对象属性（</a:t>
            </a:r>
            <a:r>
              <a:rPr lang="en-US" altLang="zh-CN" sz="2400" dirty="0"/>
              <a:t>Object Property</a:t>
            </a:r>
            <a:r>
              <a:rPr lang="zh-CN" altLang="en-US" sz="2400" dirty="0"/>
              <a:t>）、数值属性（</a:t>
            </a:r>
            <a:r>
              <a:rPr lang="en-US" altLang="zh-CN" sz="2400" dirty="0" err="1"/>
              <a:t>DataType</a:t>
            </a:r>
            <a:r>
              <a:rPr lang="en-US" altLang="zh-CN" sz="2400" dirty="0"/>
              <a:t> Property</a:t>
            </a:r>
            <a:r>
              <a:rPr lang="zh-CN" altLang="en-US" sz="2400" dirty="0"/>
              <a:t>）、注释属性（</a:t>
            </a:r>
            <a:r>
              <a:rPr lang="en-US" altLang="zh-CN" sz="2400" dirty="0"/>
              <a:t>Annotation Property</a:t>
            </a:r>
            <a:r>
              <a:rPr lang="zh-CN" altLang="en-US" sz="2400" dirty="0"/>
              <a:t>）、本体属性（</a:t>
            </a:r>
            <a:r>
              <a:rPr lang="en-US" altLang="zh-CN" sz="2400" dirty="0"/>
              <a:t>Ontology Property</a:t>
            </a:r>
            <a:r>
              <a:rPr lang="zh-CN" altLang="en-US" sz="2400" dirty="0"/>
              <a:t>）。</a:t>
            </a:r>
            <a:endParaRPr lang="en-US" altLang="zh-CN" sz="2400" dirty="0"/>
          </a:p>
          <a:p>
            <a:pPr>
              <a:lnSpc>
                <a:spcPct val="150000"/>
              </a:lnSpc>
            </a:pPr>
            <a:r>
              <a:rPr lang="zh-CN" altLang="en-US" sz="2400" dirty="0"/>
              <a:t>一般，</a:t>
            </a:r>
            <a:r>
              <a:rPr lang="en-US" altLang="zh-CN" sz="2400" dirty="0"/>
              <a:t>OWL</a:t>
            </a:r>
            <a:r>
              <a:rPr lang="zh-CN" altLang="en-US" sz="2400" dirty="0"/>
              <a:t>中的类、属性、个体对应本体中的概念、关系、实例。</a:t>
            </a:r>
            <a:endParaRPr lang="en-US" altLang="zh-CN" sz="2400" dirty="0"/>
          </a:p>
          <a:p>
            <a:endParaRPr lang="zh-CN" altLang="en-US" dirty="0"/>
          </a:p>
        </p:txBody>
      </p:sp>
    </p:spTree>
    <p:extLst>
      <p:ext uri="{BB962C8B-B14F-4D97-AF65-F5344CB8AC3E}">
        <p14:creationId xmlns:p14="http://schemas.microsoft.com/office/powerpoint/2010/main" val="1119260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79512" y="692696"/>
          <a:ext cx="37444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nvGraphicFramePr>
        <p:xfrm>
          <a:off x="4860032" y="836712"/>
          <a:ext cx="3024336" cy="41044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虚尾箭头 6"/>
          <p:cNvSpPr/>
          <p:nvPr/>
        </p:nvSpPr>
        <p:spPr>
          <a:xfrm>
            <a:off x="3347864" y="908720"/>
            <a:ext cx="864096" cy="792088"/>
          </a:xfrm>
          <a:prstGeom prst="striped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Lucida Sans Unicode"/>
              <a:ea typeface="黑体" panose="02010609060101010101" pitchFamily="49" charset="-122"/>
              <a:cs typeface="+mn-cs"/>
            </a:endParaRPr>
          </a:p>
        </p:txBody>
      </p:sp>
    </p:spTree>
    <p:extLst>
      <p:ext uri="{BB962C8B-B14F-4D97-AF65-F5344CB8AC3E}">
        <p14:creationId xmlns:p14="http://schemas.microsoft.com/office/powerpoint/2010/main" val="1276413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OAI-ORE</a:t>
            </a:r>
            <a:r>
              <a:rPr lang="zh-CN" altLang="en-US" dirty="0"/>
              <a:t>标准简介</a:t>
            </a:r>
          </a:p>
        </p:txBody>
      </p:sp>
      <p:sp>
        <p:nvSpPr>
          <p:cNvPr id="3" name="内容占位符 2"/>
          <p:cNvSpPr>
            <a:spLocks noGrp="1"/>
          </p:cNvSpPr>
          <p:nvPr>
            <p:ph idx="1"/>
          </p:nvPr>
        </p:nvSpPr>
        <p:spPr/>
        <p:txBody>
          <a:bodyPr>
            <a:normAutofit lnSpcReduction="10000"/>
          </a:bodyPr>
          <a:lstStyle/>
          <a:p>
            <a:r>
              <a:rPr lang="en-US" altLang="zh-CN" sz="2400" dirty="0" smtClean="0"/>
              <a:t>       OAI-ORE</a:t>
            </a:r>
            <a:r>
              <a:rPr lang="zh-CN" altLang="en-US" sz="2400" dirty="0"/>
              <a:t>（</a:t>
            </a:r>
            <a:r>
              <a:rPr lang="en-US" altLang="zh-CN" sz="2400" dirty="0"/>
              <a:t>Open Archive Initiative - Object Reuse and Exchange</a:t>
            </a:r>
            <a:r>
              <a:rPr lang="zh-CN" altLang="en-US" sz="2400" dirty="0"/>
              <a:t>，简称</a:t>
            </a:r>
            <a:r>
              <a:rPr lang="en-US" altLang="zh-CN" sz="2400" dirty="0"/>
              <a:t>ORE</a:t>
            </a:r>
            <a:r>
              <a:rPr lang="zh-CN" altLang="en-US" sz="2400" dirty="0"/>
              <a:t>）用于网络信息资源的聚合及其描述。</a:t>
            </a:r>
          </a:p>
          <a:p>
            <a:r>
              <a:rPr lang="zh-CN" altLang="en-US" sz="2400" dirty="0" smtClean="0"/>
              <a:t>       </a:t>
            </a:r>
            <a:r>
              <a:rPr lang="en-US" altLang="zh-CN" sz="2400" dirty="0"/>
              <a:t>2008</a:t>
            </a:r>
            <a:r>
              <a:rPr lang="zh-CN" altLang="en-US" sz="2400" dirty="0"/>
              <a:t>年</a:t>
            </a:r>
            <a:r>
              <a:rPr lang="en-US" altLang="zh-CN" sz="2400" dirty="0"/>
              <a:t>10</a:t>
            </a:r>
            <a:r>
              <a:rPr lang="zh-CN" altLang="en-US" sz="2400" dirty="0"/>
              <a:t>月</a:t>
            </a:r>
            <a:r>
              <a:rPr lang="en-US" altLang="zh-CN" sz="2400" dirty="0"/>
              <a:t>17</a:t>
            </a:r>
            <a:r>
              <a:rPr lang="zh-CN" altLang="en-US" sz="2400" dirty="0"/>
              <a:t>日，</a:t>
            </a:r>
            <a:r>
              <a:rPr lang="en-US" altLang="zh-CN" sz="2400" dirty="0"/>
              <a:t>ORE</a:t>
            </a:r>
            <a:r>
              <a:rPr lang="zh-CN" altLang="en-US" sz="2400" dirty="0"/>
              <a:t>项目组公布了对象复用与交换规范和执行文档</a:t>
            </a:r>
            <a:r>
              <a:rPr lang="en-US" altLang="zh-CN" sz="2400" dirty="0"/>
              <a:t>ORE1.0</a:t>
            </a:r>
            <a:r>
              <a:rPr lang="zh-CN" altLang="en-US" sz="2400" dirty="0"/>
              <a:t>，其目标是开发标准的、可互操作的、机器可读的机制来表达复合数字对象资源，并且建立复合数字对象内部组件之间的逻辑关系以及网络信息空间中复合对象与其他资源之间的关系，支持数字对象资源的交换、重用、可视化和保存等。</a:t>
            </a:r>
          </a:p>
          <a:p>
            <a:r>
              <a:rPr lang="zh-CN" altLang="en-US" sz="2400" dirty="0"/>
              <a:t>	</a:t>
            </a:r>
            <a:r>
              <a:rPr lang="en-US" altLang="zh-CN" sz="2400" dirty="0" smtClean="0"/>
              <a:t>ORE</a:t>
            </a:r>
            <a:r>
              <a:rPr lang="zh-CN" altLang="en-US" sz="2400" dirty="0"/>
              <a:t>基于</a:t>
            </a:r>
            <a:r>
              <a:rPr lang="en-US" altLang="zh-CN" sz="2400" dirty="0"/>
              <a:t>Web</a:t>
            </a:r>
            <a:r>
              <a:rPr lang="zh-CN" altLang="en-US" sz="2400" dirty="0"/>
              <a:t>架构，利用了语义网、关联数据以及</a:t>
            </a:r>
            <a:r>
              <a:rPr lang="en-US" altLang="zh-CN" sz="2400" dirty="0"/>
              <a:t>URIs</a:t>
            </a:r>
            <a:r>
              <a:rPr lang="zh-CN" altLang="en-US" sz="2400" dirty="0"/>
              <a:t>领域的最新研究成果。它采用</a:t>
            </a:r>
            <a:r>
              <a:rPr lang="en-US" altLang="zh-CN" sz="2400" dirty="0"/>
              <a:t>RDF</a:t>
            </a:r>
            <a:r>
              <a:rPr lang="zh-CN" altLang="en-US" sz="2400" dirty="0"/>
              <a:t>模型的“主体</a:t>
            </a:r>
            <a:r>
              <a:rPr lang="en-US" altLang="zh-CN" sz="2400" dirty="0"/>
              <a:t>—</a:t>
            </a:r>
            <a:r>
              <a:rPr lang="zh-CN" altLang="en-US" sz="2400" dirty="0"/>
              <a:t>谓语</a:t>
            </a:r>
            <a:r>
              <a:rPr lang="en-US" altLang="zh-CN" sz="2400" dirty="0"/>
              <a:t>—</a:t>
            </a:r>
            <a:r>
              <a:rPr lang="zh-CN" altLang="en-US" sz="2400" dirty="0"/>
              <a:t>客体”三元组形式来表示对象之间的关系。</a:t>
            </a:r>
          </a:p>
          <a:p>
            <a:endParaRPr lang="zh-CN" altLang="en-US" dirty="0"/>
          </a:p>
        </p:txBody>
      </p:sp>
    </p:spTree>
    <p:extLst>
      <p:ext uri="{BB962C8B-B14F-4D97-AF65-F5344CB8AC3E}">
        <p14:creationId xmlns:p14="http://schemas.microsoft.com/office/powerpoint/2010/main" val="3973183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OAI-ORE</a:t>
            </a:r>
            <a:r>
              <a:rPr lang="zh-CN" altLang="en-US" dirty="0"/>
              <a:t>数据模型</a:t>
            </a:r>
          </a:p>
        </p:txBody>
      </p:sp>
      <p:sp>
        <p:nvSpPr>
          <p:cNvPr id="3" name="内容占位符 2"/>
          <p:cNvSpPr>
            <a:spLocks noGrp="1"/>
          </p:cNvSpPr>
          <p:nvPr>
            <p:ph idx="1"/>
          </p:nvPr>
        </p:nvSpPr>
        <p:spPr/>
        <p:txBody>
          <a:bodyPr>
            <a:normAutofit fontScale="70000" lnSpcReduction="20000"/>
          </a:bodyPr>
          <a:lstStyle/>
          <a:p>
            <a:pPr>
              <a:lnSpc>
                <a:spcPct val="150000"/>
              </a:lnSpc>
              <a:buNone/>
            </a:pPr>
            <a:r>
              <a:rPr lang="en-US" altLang="zh-CN" dirty="0" smtClean="0"/>
              <a:t>    </a:t>
            </a:r>
            <a:r>
              <a:rPr lang="en-US" altLang="zh-CN" sz="2400" dirty="0" smtClean="0"/>
              <a:t>ORE</a:t>
            </a:r>
            <a:r>
              <a:rPr lang="zh-CN" altLang="en-US" sz="2400" dirty="0"/>
              <a:t>抽象数据模型的主要实体： </a:t>
            </a:r>
            <a:endParaRPr lang="en-US" altLang="zh-CN" sz="2400" dirty="0"/>
          </a:p>
          <a:p>
            <a:pPr>
              <a:lnSpc>
                <a:spcPct val="150000"/>
              </a:lnSpc>
              <a:buNone/>
            </a:pPr>
            <a:r>
              <a:rPr lang="zh-CN" altLang="zh-CN" dirty="0" smtClean="0">
                <a:solidFill>
                  <a:schemeClr val="accent6"/>
                </a:solidFill>
                <a:latin typeface="黑体" pitchFamily="49" charset="-122"/>
                <a:ea typeface="黑体" pitchFamily="49" charset="-122"/>
                <a:cs typeface="Calibri" pitchFamily="34" charset="0"/>
              </a:rPr>
              <a:t>聚合</a:t>
            </a:r>
            <a:r>
              <a:rPr lang="en-US" altLang="zh-CN" dirty="0"/>
              <a:t>(Aggregation)</a:t>
            </a:r>
            <a:r>
              <a:rPr lang="zh-CN" altLang="en-US" dirty="0"/>
              <a:t>：</a:t>
            </a:r>
            <a:r>
              <a:rPr lang="zh-CN" altLang="zh-CN" dirty="0"/>
              <a:t>是一个抽象的概念，它是指一系列其他资源的集合，在</a:t>
            </a:r>
            <a:r>
              <a:rPr lang="en-US" altLang="zh-CN" dirty="0"/>
              <a:t>ORE</a:t>
            </a:r>
            <a:r>
              <a:rPr lang="zh-CN" altLang="zh-CN" dirty="0"/>
              <a:t>模型</a:t>
            </a:r>
            <a:r>
              <a:rPr lang="zh-CN" altLang="zh-CN" dirty="0" smtClean="0"/>
              <a:t>中指代“</a:t>
            </a:r>
            <a:r>
              <a:rPr lang="en-US" altLang="zh-CN" dirty="0" err="1"/>
              <a:t>ore:Aggregation</a:t>
            </a:r>
            <a:r>
              <a:rPr lang="zh-CN" altLang="zh-CN" dirty="0"/>
              <a:t>”类型的资源。</a:t>
            </a:r>
            <a:r>
              <a:rPr lang="en-US" altLang="zh-CN" dirty="0"/>
              <a:t> </a:t>
            </a:r>
          </a:p>
          <a:p>
            <a:pPr marL="0" indent="0">
              <a:lnSpc>
                <a:spcPct val="150000"/>
              </a:lnSpc>
              <a:buNone/>
            </a:pPr>
            <a:r>
              <a:rPr lang="en-US" altLang="zh-CN" dirty="0" smtClean="0">
                <a:solidFill>
                  <a:schemeClr val="accent6"/>
                </a:solidFill>
                <a:latin typeface="黑体" pitchFamily="49" charset="-122"/>
                <a:ea typeface="黑体" pitchFamily="49" charset="-122"/>
              </a:rPr>
              <a:t> </a:t>
            </a:r>
            <a:r>
              <a:rPr lang="zh-CN" altLang="zh-CN" dirty="0" smtClean="0">
                <a:solidFill>
                  <a:schemeClr val="accent6"/>
                </a:solidFill>
                <a:latin typeface="黑体" pitchFamily="49" charset="-122"/>
                <a:ea typeface="黑体" pitchFamily="49" charset="-122"/>
              </a:rPr>
              <a:t>被</a:t>
            </a:r>
            <a:r>
              <a:rPr lang="zh-CN" altLang="zh-CN" dirty="0">
                <a:solidFill>
                  <a:schemeClr val="accent6"/>
                </a:solidFill>
                <a:latin typeface="黑体" pitchFamily="49" charset="-122"/>
                <a:ea typeface="黑体" pitchFamily="49" charset="-122"/>
              </a:rPr>
              <a:t>聚合资源</a:t>
            </a:r>
            <a:r>
              <a:rPr lang="en-US" altLang="zh-CN" dirty="0">
                <a:latin typeface="黑体" pitchFamily="49" charset="-122"/>
                <a:ea typeface="黑体" pitchFamily="49" charset="-122"/>
              </a:rPr>
              <a:t>(</a:t>
            </a:r>
            <a:r>
              <a:rPr lang="en-US" altLang="zh-CN" dirty="0"/>
              <a:t>Aggregated Resource)</a:t>
            </a:r>
            <a:r>
              <a:rPr lang="zh-CN" altLang="en-US" dirty="0"/>
              <a:t>：是指聚合</a:t>
            </a:r>
            <a:r>
              <a:rPr lang="zh-CN" altLang="zh-CN" dirty="0"/>
              <a:t>中的组件资源。</a:t>
            </a:r>
            <a:r>
              <a:rPr lang="zh-CN" altLang="en-US" dirty="0"/>
              <a:t>在</a:t>
            </a:r>
            <a:r>
              <a:rPr lang="en-US" altLang="zh-CN" dirty="0"/>
              <a:t>OAI-ORE</a:t>
            </a:r>
            <a:r>
              <a:rPr lang="zh-CN" altLang="en-US" dirty="0"/>
              <a:t>中</a:t>
            </a:r>
            <a:r>
              <a:rPr lang="zh-CN" altLang="zh-CN" dirty="0"/>
              <a:t>使用谓词</a:t>
            </a:r>
            <a:r>
              <a:rPr lang="en-US" altLang="zh-CN" dirty="0" err="1"/>
              <a:t>ore:aggregates</a:t>
            </a:r>
            <a:r>
              <a:rPr lang="zh-CN" altLang="zh-CN" dirty="0"/>
              <a:t>表示一个聚合所关联的被聚合资源</a:t>
            </a:r>
            <a:r>
              <a:rPr lang="zh-CN" altLang="en-US" dirty="0"/>
              <a:t>。</a:t>
            </a:r>
            <a:endParaRPr lang="en-US" altLang="zh-CN" dirty="0"/>
          </a:p>
          <a:p>
            <a:pPr marL="0" indent="0">
              <a:lnSpc>
                <a:spcPct val="150000"/>
              </a:lnSpc>
              <a:buNone/>
            </a:pPr>
            <a:r>
              <a:rPr lang="en-US" altLang="zh-CN" dirty="0" smtClean="0">
                <a:solidFill>
                  <a:schemeClr val="accent6"/>
                </a:solidFill>
                <a:latin typeface="黑体" pitchFamily="49" charset="-122"/>
                <a:ea typeface="黑体" pitchFamily="49" charset="-122"/>
              </a:rPr>
              <a:t> </a:t>
            </a:r>
            <a:r>
              <a:rPr lang="zh-CN" altLang="zh-CN" dirty="0" smtClean="0">
                <a:solidFill>
                  <a:schemeClr val="accent6"/>
                </a:solidFill>
                <a:latin typeface="黑体" pitchFamily="49" charset="-122"/>
                <a:ea typeface="黑体" pitchFamily="49" charset="-122"/>
              </a:rPr>
              <a:t>资源</a:t>
            </a:r>
            <a:r>
              <a:rPr lang="zh-CN" altLang="zh-CN" dirty="0">
                <a:solidFill>
                  <a:schemeClr val="accent6"/>
                </a:solidFill>
                <a:latin typeface="黑体" pitchFamily="49" charset="-122"/>
                <a:ea typeface="黑体" pitchFamily="49" charset="-122"/>
              </a:rPr>
              <a:t>图</a:t>
            </a:r>
            <a:r>
              <a:rPr lang="en-US" altLang="zh-CN" dirty="0"/>
              <a:t>(Resource Map</a:t>
            </a:r>
            <a:r>
              <a:rPr lang="zh-CN" altLang="en-US" dirty="0"/>
              <a:t>，</a:t>
            </a:r>
            <a:r>
              <a:rPr lang="en-US" altLang="zh-CN" dirty="0" err="1"/>
              <a:t>ReM</a:t>
            </a:r>
            <a:r>
              <a:rPr lang="en-US" altLang="zh-CN" dirty="0"/>
              <a:t>)</a:t>
            </a:r>
            <a:r>
              <a:rPr lang="zh-CN" altLang="en-US" dirty="0"/>
              <a:t>：</a:t>
            </a:r>
            <a:r>
              <a:rPr lang="zh-CN" altLang="en-US" dirty="0">
                <a:latin typeface="黑体" pitchFamily="49" charset="-122"/>
                <a:ea typeface="黑体" pitchFamily="49" charset="-122"/>
              </a:rPr>
              <a:t>用于</a:t>
            </a:r>
            <a:r>
              <a:rPr lang="zh-CN" altLang="zh-CN" dirty="0"/>
              <a:t>描述一个聚合，列举其描述聚合的组件（被聚合资源）、组件间的关系、组件与其他资源间的关系以及其他属性等，在</a:t>
            </a:r>
            <a:r>
              <a:rPr lang="en-US" altLang="zh-CN" dirty="0"/>
              <a:t>ORE</a:t>
            </a:r>
            <a:r>
              <a:rPr lang="zh-CN" altLang="zh-CN" dirty="0"/>
              <a:t>模型中指代“</a:t>
            </a:r>
            <a:r>
              <a:rPr lang="en-US" altLang="zh-CN" dirty="0" err="1"/>
              <a:t>ore:ResourceMap</a:t>
            </a:r>
            <a:r>
              <a:rPr lang="zh-CN" altLang="zh-CN" dirty="0"/>
              <a:t>”类型的资源。</a:t>
            </a:r>
            <a:r>
              <a:rPr lang="zh-CN" altLang="en-US" dirty="0"/>
              <a:t>资源图可以用</a:t>
            </a:r>
            <a:r>
              <a:rPr lang="en-US" altLang="zh-CN" b="1" dirty="0"/>
              <a:t>Atom, RDF, </a:t>
            </a:r>
            <a:r>
              <a:rPr lang="en-US" altLang="zh-CN" b="1" dirty="0" err="1"/>
              <a:t>RDFa</a:t>
            </a:r>
            <a:r>
              <a:rPr lang="en-US" altLang="zh-CN" b="1" dirty="0"/>
              <a:t>, HTTP</a:t>
            </a:r>
            <a:r>
              <a:rPr lang="zh-CN" altLang="en-US" dirty="0"/>
              <a:t>格式实现。本标准使用</a:t>
            </a:r>
            <a:r>
              <a:rPr lang="en-US" altLang="zh-CN" dirty="0"/>
              <a:t>RDF</a:t>
            </a:r>
            <a:r>
              <a:rPr lang="zh-CN" altLang="en-US" dirty="0"/>
              <a:t>描述资源图。</a:t>
            </a:r>
            <a:endParaRPr lang="en-US" altLang="zh-CN" dirty="0"/>
          </a:p>
          <a:p>
            <a:endParaRPr lang="zh-CN" altLang="en-US" dirty="0"/>
          </a:p>
        </p:txBody>
      </p:sp>
    </p:spTree>
    <p:extLst>
      <p:ext uri="{BB962C8B-B14F-4D97-AF65-F5344CB8AC3E}">
        <p14:creationId xmlns:p14="http://schemas.microsoft.com/office/powerpoint/2010/main" val="1789003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RDF</a:t>
            </a:r>
            <a:r>
              <a:rPr lang="zh-CN" altLang="en-US" dirty="0"/>
              <a:t>与</a:t>
            </a:r>
            <a:r>
              <a:rPr lang="en-US" altLang="zh-CN" dirty="0"/>
              <a:t>ORE</a:t>
            </a:r>
            <a:r>
              <a:rPr lang="zh-CN" altLang="en-US" dirty="0"/>
              <a:t>的关系</a:t>
            </a:r>
          </a:p>
        </p:txBody>
      </p:sp>
      <p:sp>
        <p:nvSpPr>
          <p:cNvPr id="3" name="内容占位符 2"/>
          <p:cNvSpPr>
            <a:spLocks noGrp="1"/>
          </p:cNvSpPr>
          <p:nvPr>
            <p:ph idx="1"/>
          </p:nvPr>
        </p:nvSpPr>
        <p:spPr/>
        <p:txBody>
          <a:bodyPr>
            <a:normAutofit/>
          </a:bodyPr>
          <a:lstStyle/>
          <a:p>
            <a:pPr>
              <a:lnSpc>
                <a:spcPct val="130000"/>
              </a:lnSpc>
              <a:buNone/>
            </a:pPr>
            <a:r>
              <a:rPr lang="en-US" altLang="zh-CN" dirty="0" smtClean="0"/>
              <a:t>       </a:t>
            </a:r>
            <a:r>
              <a:rPr lang="en-US" altLang="zh-CN" sz="2400" dirty="0" smtClean="0"/>
              <a:t>RDF</a:t>
            </a:r>
            <a:r>
              <a:rPr lang="zh-CN" altLang="zh-CN" sz="2400" dirty="0"/>
              <a:t>是一种更为基础性的国际标准。任何两个资源之间可以具有多种不同的关系</a:t>
            </a:r>
            <a:r>
              <a:rPr lang="zh-CN" altLang="en-US" sz="2400" dirty="0"/>
              <a:t>，</a:t>
            </a:r>
            <a:r>
              <a:rPr lang="zh-CN" altLang="zh-CN" sz="2400" dirty="0"/>
              <a:t>但这些资源的有机集合作为一个整体，</a:t>
            </a:r>
            <a:r>
              <a:rPr lang="en-US" altLang="zh-CN" sz="2400" dirty="0"/>
              <a:t>RDF</a:t>
            </a:r>
            <a:r>
              <a:rPr lang="zh-CN" altLang="zh-CN" sz="2400" dirty="0"/>
              <a:t>标准很难给出一个整体表示。</a:t>
            </a:r>
            <a:endParaRPr lang="en-US" altLang="zh-CN" sz="2400" dirty="0"/>
          </a:p>
          <a:p>
            <a:pPr>
              <a:lnSpc>
                <a:spcPct val="130000"/>
              </a:lnSpc>
              <a:buNone/>
            </a:pPr>
            <a:r>
              <a:rPr lang="en-US" altLang="zh-CN" sz="2400" dirty="0" smtClean="0"/>
              <a:t>	</a:t>
            </a:r>
            <a:r>
              <a:rPr lang="zh-CN" altLang="zh-CN" sz="2400" dirty="0" smtClean="0"/>
              <a:t>相比</a:t>
            </a:r>
            <a:r>
              <a:rPr lang="zh-CN" altLang="zh-CN" sz="2400" dirty="0"/>
              <a:t>而言，</a:t>
            </a:r>
            <a:r>
              <a:rPr lang="en-US" altLang="zh-CN" sz="2400" dirty="0"/>
              <a:t>ORE</a:t>
            </a:r>
            <a:r>
              <a:rPr lang="zh-CN" altLang="zh-CN" sz="2400" dirty="0"/>
              <a:t>在</a:t>
            </a:r>
            <a:r>
              <a:rPr lang="en-US" altLang="zh-CN" sz="2400" dirty="0"/>
              <a:t>RDF</a:t>
            </a:r>
            <a:r>
              <a:rPr lang="zh-CN" altLang="zh-CN" sz="2400" dirty="0"/>
              <a:t>基础上，给出了一组资源的有机集合的整体表示。</a:t>
            </a:r>
            <a:endParaRPr lang="en-US" altLang="zh-CN" sz="2400" dirty="0"/>
          </a:p>
          <a:p>
            <a:pPr>
              <a:lnSpc>
                <a:spcPct val="120000"/>
              </a:lnSpc>
              <a:buNone/>
            </a:pPr>
            <a:r>
              <a:rPr lang="en-US" altLang="zh-CN" sz="2400" dirty="0"/>
              <a:t>	</a:t>
            </a:r>
            <a:r>
              <a:rPr lang="en-US" altLang="zh-CN" sz="2400" dirty="0" smtClean="0"/>
              <a:t>       </a:t>
            </a:r>
            <a:r>
              <a:rPr lang="zh-CN" altLang="zh-CN" sz="2400" dirty="0" smtClean="0"/>
              <a:t>换句话说</a:t>
            </a:r>
            <a:r>
              <a:rPr lang="zh-CN" altLang="zh-CN" sz="2400" dirty="0"/>
              <a:t>，</a:t>
            </a:r>
            <a:r>
              <a:rPr lang="en-US" altLang="zh-CN" sz="2400" dirty="0"/>
              <a:t>RDF</a:t>
            </a:r>
            <a:r>
              <a:rPr lang="zh-CN" altLang="zh-CN" sz="2400" dirty="0"/>
              <a:t>描述了任意两个资源之间的链接关系；而</a:t>
            </a:r>
            <a:r>
              <a:rPr lang="en-US" altLang="zh-CN" sz="2400" dirty="0"/>
              <a:t>ORE</a:t>
            </a:r>
            <a:r>
              <a:rPr lang="zh-CN" altLang="zh-CN" sz="2400" dirty="0"/>
              <a:t>用于描述一个复合资源的具体构成，该复合资源由多个具体资源及其它们之间的不同链接关系共同组成的，这些链接关系可以用</a:t>
            </a:r>
            <a:r>
              <a:rPr lang="en-US" altLang="zh-CN" sz="2400" dirty="0"/>
              <a:t>RDF</a:t>
            </a:r>
            <a:r>
              <a:rPr lang="zh-CN" altLang="zh-CN" sz="2400" dirty="0"/>
              <a:t>来表示。</a:t>
            </a:r>
            <a:endParaRPr lang="en-US" altLang="zh-CN" sz="2400" dirty="0"/>
          </a:p>
          <a:p>
            <a:endParaRPr lang="zh-CN" altLang="en-US" dirty="0"/>
          </a:p>
        </p:txBody>
      </p:sp>
    </p:spTree>
    <p:extLst>
      <p:ext uri="{BB962C8B-B14F-4D97-AF65-F5344CB8AC3E}">
        <p14:creationId xmlns:p14="http://schemas.microsoft.com/office/powerpoint/2010/main" val="1569582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rPr>
              <a:t>OAI-ORE</a:t>
            </a:r>
            <a:r>
              <a:rPr lang="zh-CN" altLang="en-US" dirty="0" smtClean="0">
                <a:latin typeface="Calibri" pitchFamily="34" charset="0"/>
              </a:rPr>
              <a:t>特点</a:t>
            </a:r>
            <a:endParaRPr lang="zh-CN" altLang="en-US" dirty="0"/>
          </a:p>
        </p:txBody>
      </p:sp>
      <p:sp>
        <p:nvSpPr>
          <p:cNvPr id="3" name="内容占位符 2"/>
          <p:cNvSpPr>
            <a:spLocks noGrp="1"/>
          </p:cNvSpPr>
          <p:nvPr>
            <p:ph idx="1"/>
          </p:nvPr>
        </p:nvSpPr>
        <p:spPr/>
        <p:txBody>
          <a:bodyPr>
            <a:normAutofit/>
          </a:bodyPr>
          <a:lstStyle/>
          <a:p>
            <a:pPr>
              <a:lnSpc>
                <a:spcPct val="120000"/>
              </a:lnSpc>
              <a:buNone/>
            </a:pPr>
            <a:r>
              <a:rPr lang="en-US" altLang="zh-CN" sz="2400" dirty="0" smtClean="0"/>
              <a:t> 	OAI-ORE</a:t>
            </a:r>
            <a:r>
              <a:rPr lang="zh-CN" altLang="zh-CN" sz="2400" dirty="0"/>
              <a:t>采用了</a:t>
            </a:r>
            <a:r>
              <a:rPr lang="en-US" altLang="zh-CN" sz="2400" dirty="0"/>
              <a:t>RDF</a:t>
            </a:r>
            <a:r>
              <a:rPr lang="zh-CN" altLang="zh-CN" sz="2400" dirty="0"/>
              <a:t>作为资源</a:t>
            </a:r>
            <a:r>
              <a:rPr lang="zh-CN" altLang="en-US" sz="2400" dirty="0"/>
              <a:t>及其复合资源</a:t>
            </a:r>
            <a:r>
              <a:rPr lang="zh-CN" altLang="zh-CN" sz="2400" dirty="0"/>
              <a:t>描述的基础。这使</a:t>
            </a:r>
            <a:r>
              <a:rPr lang="en-US" altLang="zh-CN" sz="2400" dirty="0"/>
              <a:t>OAI-ORE</a:t>
            </a:r>
            <a:r>
              <a:rPr lang="zh-CN" altLang="zh-CN" sz="2400" dirty="0"/>
              <a:t>具有强大的资源聚合描述能力，能灵活描述资源的组织和构成方式。</a:t>
            </a:r>
            <a:endParaRPr lang="en-US" altLang="zh-CN" sz="2400" dirty="0"/>
          </a:p>
          <a:p>
            <a:pPr>
              <a:lnSpc>
                <a:spcPct val="120000"/>
              </a:lnSpc>
              <a:buNone/>
            </a:pPr>
            <a:r>
              <a:rPr lang="en-US" altLang="zh-CN" sz="2400" dirty="0" smtClean="0"/>
              <a:t>	</a:t>
            </a:r>
            <a:r>
              <a:rPr lang="zh-CN" altLang="zh-CN" sz="2400" dirty="0" smtClean="0"/>
              <a:t>在</a:t>
            </a:r>
            <a:r>
              <a:rPr lang="en-US" altLang="zh-CN" sz="2400" dirty="0"/>
              <a:t>OAI-ORE</a:t>
            </a:r>
            <a:r>
              <a:rPr lang="zh-CN" altLang="zh-CN" sz="2400" dirty="0"/>
              <a:t>中，资源可以是一个概念，也可以是一个物理文件。</a:t>
            </a:r>
            <a:r>
              <a:rPr lang="en-US" altLang="zh-CN" sz="2400" dirty="0"/>
              <a:t>OAI-ORE</a:t>
            </a:r>
            <a:r>
              <a:rPr lang="zh-CN" altLang="zh-CN" sz="2400" dirty="0"/>
              <a:t>可以使得任意资源按照任意结构或关联关系构成有机统一的数字聚合实体。</a:t>
            </a:r>
            <a:r>
              <a:rPr lang="en-US" altLang="zh-CN" sz="2400" dirty="0"/>
              <a:t>	</a:t>
            </a:r>
            <a:endParaRPr lang="en-US" altLang="zh-CN" sz="2400" dirty="0">
              <a:latin typeface="宋体" charset="-122"/>
            </a:endParaRPr>
          </a:p>
        </p:txBody>
      </p:sp>
    </p:spTree>
    <p:extLst>
      <p:ext uri="{BB962C8B-B14F-4D97-AF65-F5344CB8AC3E}">
        <p14:creationId xmlns:p14="http://schemas.microsoft.com/office/powerpoint/2010/main" val="3742220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37290239"/>
              </p:ext>
            </p:extLst>
          </p:nvPr>
        </p:nvGraphicFramePr>
        <p:xfrm>
          <a:off x="2411760" y="1196752"/>
          <a:ext cx="37444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2507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idx="4294967295"/>
          </p:nvPr>
        </p:nvSpPr>
        <p:spPr>
          <a:xfrm>
            <a:off x="539552" y="260648"/>
            <a:ext cx="8229600" cy="1143000"/>
          </a:xfrm>
        </p:spPr>
        <p:txBody>
          <a:bodyPr>
            <a:normAutofit/>
          </a:bodyPr>
          <a:lstStyle/>
          <a:p>
            <a:r>
              <a:rPr lang="zh-CN" altLang="en-US" dirty="0">
                <a:latin typeface="Calibri" pitchFamily="34" charset="0"/>
              </a:rPr>
              <a:t>标准主要内容</a:t>
            </a:r>
          </a:p>
        </p:txBody>
      </p:sp>
      <p:sp>
        <p:nvSpPr>
          <p:cNvPr id="3" name="Rectangle 2"/>
          <p:cNvSpPr>
            <a:spLocks noGrp="1"/>
          </p:cNvSpPr>
          <p:nvPr>
            <p:ph sz="half" idx="4294967295"/>
          </p:nvPr>
        </p:nvSpPr>
        <p:spPr>
          <a:xfrm>
            <a:off x="827584" y="1268760"/>
            <a:ext cx="7416824" cy="5589240"/>
          </a:xfrm>
        </p:spPr>
        <p:txBody>
          <a:bodyPr>
            <a:noAutofit/>
          </a:bodyPr>
          <a:lstStyle/>
          <a:p>
            <a:pPr marL="457200" indent="-457200">
              <a:lnSpc>
                <a:spcPct val="114000"/>
              </a:lnSpc>
              <a:buFont typeface="+mj-lt"/>
              <a:buAutoNum type="arabicPeriod"/>
            </a:pPr>
            <a:r>
              <a:rPr lang="en-US" altLang="zh-CN" sz="1600" dirty="0" smtClean="0">
                <a:latin typeface="黑体" pitchFamily="49" charset="-122"/>
                <a:ea typeface="黑体" pitchFamily="49" charset="-122"/>
              </a:rPr>
              <a:t>1. </a:t>
            </a:r>
            <a:r>
              <a:rPr lang="zh-CN" altLang="en-US" sz="1600" dirty="0" smtClean="0">
                <a:latin typeface="黑体" pitchFamily="49" charset="-122"/>
                <a:ea typeface="黑体" pitchFamily="49" charset="-122"/>
              </a:rPr>
              <a:t>范围</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en-US" altLang="zh-CN" sz="1600" dirty="0" smtClean="0">
                <a:latin typeface="黑体" pitchFamily="49" charset="-122"/>
                <a:ea typeface="黑体" pitchFamily="49" charset="-122"/>
              </a:rPr>
              <a:t>2. </a:t>
            </a:r>
            <a:r>
              <a:rPr lang="zh-CN" altLang="en-US" sz="1600" dirty="0" smtClean="0">
                <a:latin typeface="黑体" pitchFamily="49" charset="-122"/>
                <a:ea typeface="黑体" pitchFamily="49" charset="-122"/>
              </a:rPr>
              <a:t>规范性引用文件</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en-US" altLang="zh-CN" sz="1600" dirty="0" smtClean="0">
                <a:latin typeface="黑体" pitchFamily="49" charset="-122"/>
                <a:ea typeface="黑体" pitchFamily="49" charset="-122"/>
              </a:rPr>
              <a:t>3. </a:t>
            </a:r>
            <a:r>
              <a:rPr lang="zh-CN" altLang="en-US" sz="1600" dirty="0" smtClean="0">
                <a:latin typeface="黑体" pitchFamily="49" charset="-122"/>
                <a:ea typeface="黑体" pitchFamily="49" charset="-122"/>
              </a:rPr>
              <a:t>术语和定义</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en-US" altLang="zh-CN" sz="1600" dirty="0">
                <a:latin typeface="黑体" pitchFamily="49" charset="-122"/>
                <a:ea typeface="黑体" pitchFamily="49" charset="-122"/>
              </a:rPr>
              <a:t>4</a:t>
            </a:r>
            <a:r>
              <a:rPr lang="en-US" altLang="zh-CN" sz="1600" dirty="0" smtClean="0">
                <a:latin typeface="黑体" pitchFamily="49" charset="-122"/>
                <a:ea typeface="黑体" pitchFamily="49" charset="-122"/>
              </a:rPr>
              <a:t>. </a:t>
            </a:r>
            <a:r>
              <a:rPr lang="zh-CN" altLang="en-US" sz="1600" dirty="0" smtClean="0">
                <a:latin typeface="黑体" pitchFamily="49" charset="-122"/>
                <a:ea typeface="黑体" pitchFamily="49" charset="-122"/>
              </a:rPr>
              <a:t>对象模型</a:t>
            </a:r>
            <a:endParaRPr lang="en-US" altLang="zh-CN" sz="1600" dirty="0" smtClean="0">
              <a:latin typeface="黑体" pitchFamily="49" charset="-122"/>
              <a:ea typeface="黑体" pitchFamily="49" charset="-122"/>
            </a:endParaRPr>
          </a:p>
          <a:p>
            <a:pPr marL="777240" lvl="3" indent="0">
              <a:lnSpc>
                <a:spcPct val="114000"/>
              </a:lnSpc>
              <a:buNone/>
            </a:pPr>
            <a:r>
              <a:rPr lang="en-US" altLang="zh-CN" sz="1600" dirty="0" smtClean="0">
                <a:latin typeface="黑体" pitchFamily="49" charset="-122"/>
                <a:ea typeface="黑体" pitchFamily="49" charset="-122"/>
              </a:rPr>
              <a:t>4.1 </a:t>
            </a:r>
            <a:r>
              <a:rPr lang="zh-CN" altLang="en-US" sz="1600" dirty="0" smtClean="0">
                <a:latin typeface="黑体" pitchFamily="49" charset="-122"/>
                <a:ea typeface="黑体" pitchFamily="49" charset="-122"/>
              </a:rPr>
              <a:t>本体结构</a:t>
            </a:r>
            <a:endParaRPr lang="en-US" altLang="zh-CN" sz="1600" dirty="0" smtClean="0">
              <a:latin typeface="黑体" pitchFamily="49" charset="-122"/>
              <a:ea typeface="黑体" pitchFamily="49" charset="-122"/>
            </a:endParaRPr>
          </a:p>
          <a:p>
            <a:pPr marL="777240" lvl="3" indent="0">
              <a:lnSpc>
                <a:spcPct val="114000"/>
              </a:lnSpc>
              <a:buNone/>
            </a:pPr>
            <a:r>
              <a:rPr lang="en-US" altLang="zh-CN" sz="1600" dirty="0" smtClean="0">
                <a:latin typeface="黑体" pitchFamily="49" charset="-122"/>
                <a:ea typeface="黑体" pitchFamily="49" charset="-122"/>
              </a:rPr>
              <a:t>4.2 </a:t>
            </a:r>
            <a:r>
              <a:rPr lang="zh-CN" altLang="en-US" sz="1600" dirty="0" smtClean="0">
                <a:latin typeface="黑体" pitchFamily="49" charset="-122"/>
                <a:ea typeface="黑体" pitchFamily="49" charset="-122"/>
              </a:rPr>
              <a:t>对象类型定义</a:t>
            </a:r>
            <a:endParaRPr lang="en-US" altLang="zh-CN" sz="1600" dirty="0" smtClean="0">
              <a:latin typeface="黑体" pitchFamily="49" charset="-122"/>
              <a:ea typeface="黑体" pitchFamily="49" charset="-122"/>
            </a:endParaRPr>
          </a:p>
          <a:p>
            <a:pPr marL="777240" lvl="3" indent="0">
              <a:lnSpc>
                <a:spcPct val="114000"/>
              </a:lnSpc>
              <a:buNone/>
            </a:pPr>
            <a:r>
              <a:rPr lang="en-US" altLang="zh-CN" sz="1600" dirty="0" smtClean="0">
                <a:latin typeface="黑体" pitchFamily="49" charset="-122"/>
                <a:ea typeface="黑体" pitchFamily="49" charset="-122"/>
              </a:rPr>
              <a:t>4.3 </a:t>
            </a:r>
            <a:r>
              <a:rPr lang="zh-CN" altLang="en-US" sz="1600" dirty="0" smtClean="0">
                <a:latin typeface="黑体" pitchFamily="49" charset="-122"/>
                <a:ea typeface="黑体" pitchFamily="49" charset="-122"/>
              </a:rPr>
              <a:t>属性定义</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en-US" altLang="zh-CN" sz="1600" dirty="0" smtClean="0">
                <a:latin typeface="黑体" pitchFamily="49" charset="-122"/>
                <a:ea typeface="黑体" pitchFamily="49" charset="-122"/>
              </a:rPr>
              <a:t>5. </a:t>
            </a:r>
            <a:r>
              <a:rPr lang="zh-CN" altLang="en-US" sz="1600" dirty="0" smtClean="0">
                <a:latin typeface="黑体" pitchFamily="49" charset="-122"/>
                <a:ea typeface="黑体" pitchFamily="49" charset="-122"/>
              </a:rPr>
              <a:t>对象封装</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5.1</a:t>
            </a:r>
            <a:r>
              <a:rPr lang="zh-CN" altLang="en-US" sz="1600" dirty="0" smtClean="0">
                <a:latin typeface="黑体" pitchFamily="49" charset="-122"/>
                <a:ea typeface="黑体" pitchFamily="49" charset="-122"/>
              </a:rPr>
              <a:t>信息包结构</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5.2</a:t>
            </a:r>
            <a:r>
              <a:rPr lang="zh-CN" altLang="en-US" sz="1600" dirty="0" smtClean="0">
                <a:latin typeface="黑体" pitchFamily="49" charset="-122"/>
                <a:ea typeface="黑体" pitchFamily="49" charset="-122"/>
              </a:rPr>
              <a:t>对象模型</a:t>
            </a:r>
            <a:r>
              <a:rPr lang="en-US" altLang="zh-CN" sz="1600" dirty="0" smtClean="0">
                <a:latin typeface="黑体" pitchFamily="49" charset="-122"/>
                <a:ea typeface="黑体" pitchFamily="49" charset="-122"/>
              </a:rPr>
              <a:t>XML</a:t>
            </a:r>
            <a:r>
              <a:rPr lang="zh-CN" altLang="en-US" sz="1600" dirty="0">
                <a:latin typeface="黑体" pitchFamily="49" charset="-122"/>
                <a:ea typeface="黑体" pitchFamily="49" charset="-122"/>
              </a:rPr>
              <a:t>绑定</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5.3</a:t>
            </a:r>
            <a:r>
              <a:rPr lang="zh-CN" altLang="en-US" sz="1600" dirty="0" smtClean="0">
                <a:latin typeface="黑体" pitchFamily="49" charset="-122"/>
                <a:ea typeface="黑体" pitchFamily="49" charset="-122"/>
              </a:rPr>
              <a:t>对数据文件结构</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en-US" altLang="zh-CN" sz="1600" dirty="0" smtClean="0">
                <a:latin typeface="黑体" pitchFamily="49" charset="-122"/>
                <a:ea typeface="黑体" pitchFamily="49" charset="-122"/>
              </a:rPr>
              <a:t>6. </a:t>
            </a:r>
            <a:r>
              <a:rPr lang="zh-CN" altLang="en-US" sz="1600" dirty="0" smtClean="0">
                <a:latin typeface="黑体" pitchFamily="49" charset="-122"/>
                <a:ea typeface="黑体" pitchFamily="49" charset="-122"/>
              </a:rPr>
              <a:t>对象交换接口</a:t>
            </a:r>
            <a:endParaRPr lang="en-US" altLang="zh-CN" sz="1600" dirty="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6.1 </a:t>
            </a:r>
            <a:r>
              <a:rPr lang="zh-CN" altLang="en-US" sz="1600" dirty="0" smtClean="0">
                <a:latin typeface="黑体" pitchFamily="49" charset="-122"/>
                <a:ea typeface="黑体" pitchFamily="49" charset="-122"/>
              </a:rPr>
              <a:t>接口定义</a:t>
            </a:r>
            <a:endParaRPr lang="en-US" altLang="zh-CN" sz="1600" dirty="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6.2 HTTP/HTTPS</a:t>
            </a:r>
            <a:r>
              <a:rPr lang="zh-CN" altLang="en-US" sz="1600" dirty="0" smtClean="0">
                <a:latin typeface="黑体" pitchFamily="49" charset="-122"/>
                <a:ea typeface="黑体" pitchFamily="49" charset="-122"/>
              </a:rPr>
              <a:t>协议</a:t>
            </a:r>
            <a:endParaRPr lang="en-US" altLang="zh-CN" sz="1600" dirty="0">
              <a:latin typeface="黑体" pitchFamily="49" charset="-122"/>
              <a:ea typeface="黑体" pitchFamily="49" charset="-122"/>
            </a:endParaRPr>
          </a:p>
          <a:p>
            <a:pPr marL="457200" indent="-457200">
              <a:lnSpc>
                <a:spcPct val="114000"/>
              </a:lnSpc>
            </a:pPr>
            <a:r>
              <a:rPr lang="zh-CN" altLang="en-US" sz="1600" dirty="0">
                <a:latin typeface="黑体" pitchFamily="49" charset="-122"/>
                <a:ea typeface="黑体" pitchFamily="49" charset="-122"/>
              </a:rPr>
              <a:t>附录</a:t>
            </a:r>
            <a:r>
              <a:rPr lang="en-US" altLang="zh-CN" sz="1600" dirty="0" smtClean="0">
                <a:latin typeface="黑体" pitchFamily="49" charset="-122"/>
                <a:ea typeface="黑体" pitchFamily="49" charset="-122"/>
              </a:rPr>
              <a:t>A </a:t>
            </a:r>
            <a:r>
              <a:rPr lang="zh-CN" altLang="en-US" sz="1600" dirty="0" smtClean="0">
                <a:latin typeface="黑体" pitchFamily="49" charset="-122"/>
                <a:ea typeface="黑体" pitchFamily="49" charset="-122"/>
              </a:rPr>
              <a:t>对象模型</a:t>
            </a:r>
            <a:r>
              <a:rPr lang="en-US" altLang="zh-CN" sz="1600" dirty="0" smtClean="0">
                <a:latin typeface="黑体" pitchFamily="49" charset="-122"/>
                <a:ea typeface="黑体" pitchFamily="49" charset="-122"/>
              </a:rPr>
              <a:t>XML</a:t>
            </a:r>
            <a:r>
              <a:rPr lang="zh-CN" altLang="en-US" sz="1600" dirty="0">
                <a:latin typeface="黑体" pitchFamily="49" charset="-122"/>
                <a:ea typeface="黑体" pitchFamily="49" charset="-122"/>
              </a:rPr>
              <a:t> </a:t>
            </a:r>
            <a:r>
              <a:rPr lang="en-US" altLang="zh-CN" sz="1600" dirty="0" smtClean="0">
                <a:latin typeface="黑体" pitchFamily="49" charset="-122"/>
                <a:ea typeface="黑体" pitchFamily="49" charset="-122"/>
              </a:rPr>
              <a:t>Schema</a:t>
            </a:r>
            <a:r>
              <a:rPr lang="zh-CN" altLang="en-US" sz="1600" dirty="0" smtClean="0">
                <a:latin typeface="黑体" pitchFamily="49" charset="-122"/>
                <a:ea typeface="黑体" pitchFamily="49" charset="-122"/>
              </a:rPr>
              <a:t>（规范性附录</a:t>
            </a:r>
            <a:r>
              <a:rPr lang="zh-CN" altLang="en-US" sz="1600" dirty="0">
                <a:latin typeface="黑体" pitchFamily="49" charset="-122"/>
                <a:ea typeface="黑体" pitchFamily="49" charset="-122"/>
              </a:rPr>
              <a:t>）</a:t>
            </a:r>
            <a:endParaRPr lang="en-US" altLang="zh-CN" sz="1600" dirty="0">
              <a:latin typeface="黑体" pitchFamily="49" charset="-122"/>
              <a:ea typeface="黑体" pitchFamily="49" charset="-122"/>
            </a:endParaRPr>
          </a:p>
          <a:p>
            <a:pPr marL="457200" indent="-457200">
              <a:lnSpc>
                <a:spcPct val="114000"/>
              </a:lnSpc>
            </a:pPr>
            <a:r>
              <a:rPr lang="zh-CN" altLang="en-US" sz="1600" dirty="0" smtClean="0">
                <a:latin typeface="黑体" pitchFamily="49" charset="-122"/>
                <a:ea typeface="黑体" pitchFamily="49" charset="-122"/>
              </a:rPr>
              <a:t>附录</a:t>
            </a:r>
            <a:r>
              <a:rPr lang="en-US" altLang="zh-CN" sz="1600" dirty="0">
                <a:latin typeface="黑体" pitchFamily="49" charset="-122"/>
                <a:ea typeface="黑体" pitchFamily="49" charset="-122"/>
              </a:rPr>
              <a:t>B</a:t>
            </a:r>
            <a:r>
              <a:rPr lang="zh-CN" altLang="en-US" sz="1600" dirty="0" smtClean="0">
                <a:latin typeface="黑体" pitchFamily="49" charset="-122"/>
                <a:ea typeface="黑体" pitchFamily="49" charset="-122"/>
              </a:rPr>
              <a:t>（资料性附录）</a:t>
            </a:r>
            <a:endParaRPr lang="en-US" altLang="zh-CN" sz="1600" dirty="0" smtClean="0">
              <a:latin typeface="黑体" pitchFamily="49" charset="-122"/>
              <a:ea typeface="黑体" pitchFamily="49" charset="-122"/>
            </a:endParaRPr>
          </a:p>
          <a:p>
            <a:pPr marL="457200" indent="-457200">
              <a:lnSpc>
                <a:spcPct val="114000"/>
              </a:lnSpc>
            </a:pPr>
            <a:r>
              <a:rPr lang="zh-CN" altLang="en-US" sz="1600" dirty="0" smtClean="0">
                <a:latin typeface="黑体" pitchFamily="49" charset="-122"/>
                <a:ea typeface="黑体" pitchFamily="49" charset="-122"/>
              </a:rPr>
              <a:t>参考文献</a:t>
            </a:r>
            <a:endParaRPr lang="zh-CN" sz="16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79296" cy="1143000"/>
          </a:xfrm>
        </p:spPr>
        <p:txBody>
          <a:bodyPr>
            <a:normAutofit fontScale="90000"/>
          </a:bodyPr>
          <a:lstStyle/>
          <a:p>
            <a:r>
              <a:rPr lang="zh-CN" altLang="en-US" dirty="0" smtClean="0"/>
              <a:t>文物资源本体</a:t>
            </a:r>
            <a:r>
              <a:rPr lang="en-US" altLang="zh-CN" dirty="0" smtClean="0"/>
              <a:t>RELICO</a:t>
            </a:r>
            <a:r>
              <a:rPr lang="zh-CN" altLang="en-US" sz="3600" dirty="0" smtClean="0"/>
              <a:t>（</a:t>
            </a:r>
            <a:r>
              <a:rPr lang="en-US" altLang="zh-CN" sz="3600" dirty="0" smtClean="0"/>
              <a:t>Relic Ontology</a:t>
            </a:r>
            <a:r>
              <a:rPr lang="zh-CN" altLang="en-US" sz="3600" dirty="0" smtClean="0"/>
              <a:t>）</a:t>
            </a:r>
            <a:endParaRPr lang="zh-CN" altLang="en-US" dirty="0"/>
          </a:p>
        </p:txBody>
      </p:sp>
      <p:sp>
        <p:nvSpPr>
          <p:cNvPr id="3" name="内容占位符 2"/>
          <p:cNvSpPr>
            <a:spLocks noGrp="1"/>
          </p:cNvSpPr>
          <p:nvPr>
            <p:ph idx="1"/>
          </p:nvPr>
        </p:nvSpPr>
        <p:spPr/>
        <p:txBody>
          <a:bodyPr>
            <a:normAutofit/>
          </a:bodyPr>
          <a:lstStyle/>
          <a:p>
            <a:pPr marL="109728" indent="0">
              <a:lnSpc>
                <a:spcPct val="110000"/>
              </a:lnSpc>
              <a:buNone/>
            </a:pPr>
            <a:r>
              <a:rPr lang="en-US" altLang="zh-CN" sz="2400" dirty="0" smtClean="0"/>
              <a:t>   </a:t>
            </a:r>
            <a:r>
              <a:rPr lang="zh-CN" altLang="en-US" sz="2400" dirty="0" smtClean="0"/>
              <a:t>采用</a:t>
            </a:r>
            <a:r>
              <a:rPr lang="en-US" altLang="zh-CN" sz="2400" dirty="0"/>
              <a:t>Web</a:t>
            </a:r>
            <a:r>
              <a:rPr lang="zh-CN" altLang="en-US" sz="2400" dirty="0"/>
              <a:t>本体语言（</a:t>
            </a:r>
            <a:r>
              <a:rPr lang="en-US" altLang="zh-CN" sz="2400" dirty="0"/>
              <a:t>OWL</a:t>
            </a:r>
            <a:r>
              <a:rPr lang="zh-CN" altLang="en-US" sz="2400" dirty="0"/>
              <a:t>）和资源描述框架（</a:t>
            </a:r>
            <a:r>
              <a:rPr lang="en-US" altLang="zh-CN" sz="2400" dirty="0"/>
              <a:t>RDF</a:t>
            </a:r>
            <a:r>
              <a:rPr lang="zh-CN" altLang="en-US" sz="2400" dirty="0"/>
              <a:t>）标准，</a:t>
            </a:r>
            <a:r>
              <a:rPr lang="zh-CN" altLang="en-US" sz="2400" dirty="0" smtClean="0"/>
              <a:t>建立可移动文物资源</a:t>
            </a:r>
            <a:r>
              <a:rPr lang="zh-CN" altLang="en-US" sz="2400" dirty="0"/>
              <a:t>本体模型，</a:t>
            </a:r>
            <a:r>
              <a:rPr lang="zh-CN" altLang="en-US" sz="2400" dirty="0" smtClean="0"/>
              <a:t>描述</a:t>
            </a:r>
            <a:r>
              <a:rPr lang="zh-CN" altLang="en-US" sz="2400" dirty="0"/>
              <a:t>可</a:t>
            </a:r>
            <a:r>
              <a:rPr lang="zh-CN" altLang="en-US" sz="2400" dirty="0" smtClean="0"/>
              <a:t>移动文物不同</a:t>
            </a:r>
            <a:r>
              <a:rPr lang="zh-CN" altLang="en-US" sz="2400" dirty="0"/>
              <a:t>粒度的数字内容对象模型（包括对象结构、对象</a:t>
            </a:r>
            <a:r>
              <a:rPr lang="zh-CN" altLang="en-US" sz="2400" dirty="0" smtClean="0"/>
              <a:t>属性及其</a:t>
            </a:r>
            <a:r>
              <a:rPr lang="zh-CN" altLang="en-US" sz="2400" dirty="0"/>
              <a:t>对象关系） ，</a:t>
            </a:r>
            <a:r>
              <a:rPr lang="zh-CN" altLang="en-US" sz="2400" dirty="0" smtClean="0"/>
              <a:t>用于文物机构等对于可移动文物信息的表示，为文物资源的封装奠定基础。</a:t>
            </a:r>
            <a:endParaRPr lang="zh-CN" altLang="en-US" sz="2400" dirty="0"/>
          </a:p>
          <a:p>
            <a:pPr>
              <a:buNone/>
            </a:pPr>
            <a:r>
              <a:rPr lang="en-US" altLang="zh-CN" sz="2400" dirty="0" smtClean="0"/>
              <a:t>	</a:t>
            </a:r>
            <a:r>
              <a:rPr lang="zh-CN" altLang="en-US" sz="2400" dirty="0" smtClean="0"/>
              <a:t>具备灵活的语义表示能力和很强的扩展能力，具备逻辑推理和自动验证能力。</a:t>
            </a:r>
            <a:endParaRPr lang="zh-CN" altLang="en-US" sz="2400" dirty="0"/>
          </a:p>
          <a:p>
            <a:endParaRPr lang="zh-CN" altLang="en-US" dirty="0"/>
          </a:p>
        </p:txBody>
      </p:sp>
    </p:spTree>
    <p:extLst>
      <p:ext uri="{BB962C8B-B14F-4D97-AF65-F5344CB8AC3E}">
        <p14:creationId xmlns:p14="http://schemas.microsoft.com/office/powerpoint/2010/main" val="35764925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810544" cy="3946450"/>
          </a:xfrm>
        </p:spPr>
        <p:txBody>
          <a:bodyPr>
            <a:normAutofit/>
          </a:bodyPr>
          <a:lstStyle/>
          <a:p>
            <a:r>
              <a:rPr lang="zh-CN" altLang="en-US" dirty="0" smtClean="0"/>
              <a:t>文物</a:t>
            </a:r>
            <a:r>
              <a:rPr lang="en-US" altLang="zh-CN" dirty="0" smtClean="0"/>
              <a:t/>
            </a:r>
            <a:br>
              <a:rPr lang="en-US" altLang="zh-CN" dirty="0" smtClean="0"/>
            </a:br>
            <a:r>
              <a:rPr lang="zh-CN" altLang="en-US" dirty="0" smtClean="0"/>
              <a:t>资源</a:t>
            </a:r>
            <a:r>
              <a:rPr lang="en-US" altLang="zh-CN" dirty="0" smtClean="0"/>
              <a:t/>
            </a:r>
            <a:br>
              <a:rPr lang="en-US" altLang="zh-CN" dirty="0" smtClean="0"/>
            </a:br>
            <a:r>
              <a:rPr lang="zh-CN" altLang="en-US" dirty="0" smtClean="0"/>
              <a:t>本体</a:t>
            </a:r>
            <a:r>
              <a:rPr lang="en-US" altLang="zh-CN" dirty="0" smtClean="0"/>
              <a:t/>
            </a:r>
            <a:br>
              <a:rPr lang="en-US" altLang="zh-CN" dirty="0" smtClean="0"/>
            </a:br>
            <a:r>
              <a:rPr lang="zh-CN" altLang="en-US" dirty="0" smtClean="0"/>
              <a:t>结构</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793"/>
            <a:ext cx="6912768" cy="688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95665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RELICO</a:t>
            </a:r>
            <a:r>
              <a:rPr lang="zh-CN" altLang="en-US" dirty="0" smtClean="0"/>
              <a:t>本体模型扩展方式</a:t>
            </a:r>
            <a:endParaRPr lang="zh-CN" altLang="en-US" dirty="0"/>
          </a:p>
        </p:txBody>
      </p:sp>
      <p:sp>
        <p:nvSpPr>
          <p:cNvPr id="3" name="内容占位符 2"/>
          <p:cNvSpPr>
            <a:spLocks noGrp="1"/>
          </p:cNvSpPr>
          <p:nvPr>
            <p:ph idx="1"/>
          </p:nvPr>
        </p:nvSpPr>
        <p:spPr>
          <a:xfrm>
            <a:off x="457200" y="1481328"/>
            <a:ext cx="8435280" cy="4525963"/>
          </a:xfrm>
        </p:spPr>
        <p:txBody>
          <a:bodyPr>
            <a:normAutofit/>
          </a:bodyPr>
          <a:lstStyle/>
          <a:p>
            <a:r>
              <a:rPr lang="zh-CN" altLang="en-US" dirty="0" smtClean="0"/>
              <a:t>元数据结构扩展</a:t>
            </a:r>
            <a:r>
              <a:rPr lang="zh-CN" altLang="en-US" dirty="0"/>
              <a:t>：嵌入元数据</a:t>
            </a:r>
            <a:r>
              <a:rPr lang="en-US" altLang="zh-CN" dirty="0"/>
              <a:t>XML</a:t>
            </a:r>
            <a:r>
              <a:rPr lang="zh-CN" altLang="en-US" dirty="0"/>
              <a:t>片段或关联元数据文件</a:t>
            </a:r>
            <a:endParaRPr lang="en-US" altLang="zh-CN" dirty="0"/>
          </a:p>
          <a:p>
            <a:r>
              <a:rPr lang="zh-CN" altLang="zh-CN" dirty="0"/>
              <a:t>扩展受控词汇</a:t>
            </a:r>
            <a:r>
              <a:rPr lang="zh-CN" altLang="en-US" dirty="0"/>
              <a:t>：扩展已有枚举值、增加新的枚举值。</a:t>
            </a:r>
            <a:endParaRPr lang="en-US" altLang="zh-CN" dirty="0"/>
          </a:p>
          <a:p>
            <a:endParaRPr lang="en-US" altLang="zh-CN" dirty="0" smtClean="0"/>
          </a:p>
          <a:p>
            <a:r>
              <a:rPr lang="zh-CN" altLang="zh-CN" dirty="0" smtClean="0"/>
              <a:t>扩展</a:t>
            </a:r>
            <a:r>
              <a:rPr lang="zh-CN" altLang="zh-CN" dirty="0"/>
              <a:t>属性</a:t>
            </a:r>
            <a:r>
              <a:rPr lang="zh-CN" altLang="en-US" dirty="0"/>
              <a:t>：增加子属性，增加新属性</a:t>
            </a:r>
            <a:endParaRPr lang="en-US" altLang="zh-CN" dirty="0"/>
          </a:p>
          <a:p>
            <a:r>
              <a:rPr lang="zh-CN" altLang="zh-CN" dirty="0"/>
              <a:t>扩展类</a:t>
            </a:r>
            <a:r>
              <a:rPr lang="zh-CN" altLang="en-US" dirty="0"/>
              <a:t>：增加子类，增加新类</a:t>
            </a:r>
            <a:endParaRPr lang="en-US" altLang="zh-CN" dirty="0"/>
          </a:p>
          <a:p>
            <a:r>
              <a:rPr lang="zh-CN" altLang="zh-CN" dirty="0" smtClean="0"/>
              <a:t>扩展</a:t>
            </a:r>
            <a:r>
              <a:rPr lang="zh-CN" altLang="zh-CN" dirty="0"/>
              <a:t>约束</a:t>
            </a:r>
            <a:r>
              <a:rPr lang="zh-CN" altLang="en-US" dirty="0"/>
              <a:t>：基数约束扩展、取值范围约束扩展、规则约束扩展。</a:t>
            </a:r>
          </a:p>
          <a:p>
            <a:endParaRPr lang="zh-CN" altLang="en-US" dirty="0"/>
          </a:p>
        </p:txBody>
      </p:sp>
    </p:spTree>
    <p:extLst>
      <p:ext uri="{BB962C8B-B14F-4D97-AF65-F5344CB8AC3E}">
        <p14:creationId xmlns:p14="http://schemas.microsoft.com/office/powerpoint/2010/main" val="327291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RELICO</a:t>
            </a:r>
            <a:r>
              <a:rPr lang="zh-CN" altLang="en-US" dirty="0"/>
              <a:t>实例</a:t>
            </a:r>
            <a:r>
              <a:rPr lang="zh-CN" altLang="en-US" dirty="0" smtClean="0"/>
              <a:t>数据的</a:t>
            </a:r>
            <a:r>
              <a:rPr lang="en-US" altLang="zh-CN" dirty="0" smtClean="0"/>
              <a:t> XML</a:t>
            </a:r>
            <a:r>
              <a:rPr lang="zh-CN" altLang="en-US" dirty="0" smtClean="0"/>
              <a:t>绑定</a:t>
            </a:r>
            <a:endParaRPr lang="zh-CN" altLang="en-US" b="1" dirty="0"/>
          </a:p>
        </p:txBody>
      </p:sp>
      <p:sp>
        <p:nvSpPr>
          <p:cNvPr id="3" name="内容占位符 2"/>
          <p:cNvSpPr>
            <a:spLocks noGrp="1"/>
          </p:cNvSpPr>
          <p:nvPr>
            <p:ph idx="1"/>
          </p:nvPr>
        </p:nvSpPr>
        <p:spPr>
          <a:xfrm>
            <a:off x="457200" y="1772816"/>
            <a:ext cx="8229600" cy="4234475"/>
          </a:xfrm>
        </p:spPr>
        <p:txBody>
          <a:bodyPr/>
          <a:lstStyle/>
          <a:p>
            <a:pPr>
              <a:buFontTx/>
              <a:buNone/>
            </a:pPr>
            <a:r>
              <a:rPr lang="en-US" altLang="zh-CN" dirty="0" smtClean="0"/>
              <a:t>   </a:t>
            </a:r>
          </a:p>
          <a:p>
            <a:pPr>
              <a:buFontTx/>
              <a:buNone/>
            </a:pPr>
            <a:r>
              <a:rPr lang="en-US" altLang="zh-CN" dirty="0"/>
              <a:t>	</a:t>
            </a:r>
            <a:r>
              <a:rPr lang="zh-CN" altLang="en-US" dirty="0" smtClean="0"/>
              <a:t>按照</a:t>
            </a:r>
            <a:r>
              <a:rPr lang="en-US" altLang="zh-CN" dirty="0" smtClean="0"/>
              <a:t>RDF/XML</a:t>
            </a:r>
            <a:r>
              <a:rPr lang="zh-CN" altLang="en-US" dirty="0" smtClean="0"/>
              <a:t>方式</a:t>
            </a:r>
            <a:r>
              <a:rPr lang="zh-CN" altLang="en-US" dirty="0"/>
              <a:t>，</a:t>
            </a:r>
            <a:r>
              <a:rPr lang="zh-CN" altLang="en-US" dirty="0" smtClean="0"/>
              <a:t>对</a:t>
            </a:r>
            <a:r>
              <a:rPr lang="en-US" altLang="zh-CN" dirty="0" smtClean="0"/>
              <a:t>RELICO</a:t>
            </a:r>
            <a:r>
              <a:rPr lang="zh-CN" altLang="en-US" dirty="0" smtClean="0"/>
              <a:t>本体实例数据进行序列化表示；</a:t>
            </a:r>
            <a:endParaRPr lang="en-US" altLang="zh-CN" dirty="0" smtClean="0"/>
          </a:p>
          <a:p>
            <a:pPr>
              <a:buFontTx/>
              <a:buNone/>
            </a:pPr>
            <a:endParaRPr lang="en-US" altLang="zh-CN" dirty="0" smtClean="0"/>
          </a:p>
          <a:p>
            <a:pPr>
              <a:buFontTx/>
              <a:buNone/>
            </a:pPr>
            <a:r>
              <a:rPr lang="en-US" altLang="zh-CN" dirty="0"/>
              <a:t>	</a:t>
            </a:r>
          </a:p>
          <a:p>
            <a:endParaRPr lang="zh-CN" altLang="en-US" dirty="0"/>
          </a:p>
        </p:txBody>
      </p:sp>
    </p:spTree>
    <p:extLst>
      <p:ext uri="{BB962C8B-B14F-4D97-AF65-F5344CB8AC3E}">
        <p14:creationId xmlns:p14="http://schemas.microsoft.com/office/powerpoint/2010/main" val="1809269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smtClean="0">
                <a:latin typeface="仿宋" pitchFamily="49" charset="-122"/>
                <a:ea typeface="仿宋" pitchFamily="49" charset="-122"/>
              </a:rPr>
              <a:t>在综合调研国内可移动文物数字化保护工作现状的基础上，充分发挥故宫博物院在可移动文物收藏、研究方面的传统业务优势，以及十几年来在文物数字化保护工作中积累的丰富经验，研究、挖掘、集成国内外先进的数字化技术，并以古书画和青铜器为例开展试验验证，制定可移动文物数字化</a:t>
            </a:r>
            <a:r>
              <a:rPr lang="zh-CN" altLang="en-US" dirty="0" smtClean="0">
                <a:latin typeface="仿宋" pitchFamily="49" charset="-122"/>
                <a:ea typeface="仿宋" pitchFamily="49" charset="-122"/>
              </a:rPr>
              <a:t>交换</a:t>
            </a:r>
            <a:r>
              <a:rPr lang="zh-CN" altLang="zh-CN" dirty="0" smtClean="0">
                <a:latin typeface="仿宋" pitchFamily="49" charset="-122"/>
                <a:ea typeface="仿宋" pitchFamily="49" charset="-122"/>
              </a:rPr>
              <a:t>环节的关键标准，形成对国内文博行业具有示范意义的可移动文物数字化保护标准，促进我国可移动文物数字化保护工作的健康、持续发展</a:t>
            </a:r>
            <a:endParaRPr lang="zh-CN" altLang="en-US"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t>研究目标</a:t>
            </a:r>
            <a:endParaRPr lang="zh-CN" altLang="en-US" dirty="0"/>
          </a:p>
        </p:txBody>
      </p:sp>
    </p:spTree>
    <p:extLst>
      <p:ext uri="{BB962C8B-B14F-4D97-AF65-F5344CB8AC3E}">
        <p14:creationId xmlns:p14="http://schemas.microsoft.com/office/powerpoint/2010/main" val="34020436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84204" y="274638"/>
            <a:ext cx="8229600" cy="1143000"/>
          </a:xfrm>
        </p:spPr>
        <p:txBody>
          <a:bodyPr/>
          <a:lstStyle/>
          <a:p>
            <a:r>
              <a:rPr lang="zh-CN" altLang="en-US" dirty="0"/>
              <a:t>交换信息包类型</a:t>
            </a:r>
          </a:p>
        </p:txBody>
      </p:sp>
      <p:sp>
        <p:nvSpPr>
          <p:cNvPr id="3" name="内容占位符 2"/>
          <p:cNvSpPr>
            <a:spLocks noGrp="1"/>
          </p:cNvSpPr>
          <p:nvPr>
            <p:ph sz="half" idx="4294967295"/>
          </p:nvPr>
        </p:nvSpPr>
        <p:spPr>
          <a:xfrm>
            <a:off x="484204" y="1501466"/>
            <a:ext cx="8048236" cy="4525962"/>
          </a:xfrm>
        </p:spPr>
        <p:txBody>
          <a:bodyPr>
            <a:normAutofit/>
          </a:bodyPr>
          <a:lstStyle/>
          <a:p>
            <a:pPr marL="0" indent="0">
              <a:buNone/>
            </a:pPr>
            <a:r>
              <a:rPr lang="zh-CN" altLang="en-US" sz="2300" dirty="0" smtClean="0"/>
              <a:t>基于</a:t>
            </a:r>
            <a:r>
              <a:rPr lang="en-US" altLang="zh-CN" sz="2300" dirty="0" smtClean="0"/>
              <a:t>OAIS</a:t>
            </a:r>
            <a:r>
              <a:rPr lang="zh-CN" altLang="en-US" sz="2300" dirty="0" smtClean="0"/>
              <a:t>标准，交换</a:t>
            </a:r>
            <a:r>
              <a:rPr lang="zh-CN" altLang="en-US" sz="2300" dirty="0"/>
              <a:t>信息包（</a:t>
            </a:r>
            <a:r>
              <a:rPr lang="en-US" altLang="zh-CN" sz="2300" dirty="0"/>
              <a:t>EIP</a:t>
            </a:r>
            <a:r>
              <a:rPr lang="zh-CN" altLang="en-US" sz="2300" dirty="0"/>
              <a:t>）</a:t>
            </a:r>
            <a:r>
              <a:rPr lang="zh-CN" altLang="en-US" sz="2300" dirty="0" smtClean="0"/>
              <a:t>：</a:t>
            </a:r>
            <a:endParaRPr lang="zh-CN" altLang="en-US" sz="2300" dirty="0"/>
          </a:p>
          <a:p>
            <a:r>
              <a:rPr lang="zh-CN" altLang="en-US" sz="2300" dirty="0"/>
              <a:t>提交信息包（</a:t>
            </a:r>
            <a:r>
              <a:rPr lang="en-US" altLang="zh-CN" sz="2300" dirty="0"/>
              <a:t>SIP</a:t>
            </a:r>
            <a:r>
              <a:rPr lang="zh-CN" altLang="en-US" sz="2300" dirty="0"/>
              <a:t>）：指资源生产者提供</a:t>
            </a:r>
            <a:r>
              <a:rPr lang="zh-CN" altLang="en-US" sz="2300" dirty="0" smtClean="0"/>
              <a:t>给可移动文物管理系统</a:t>
            </a:r>
            <a:r>
              <a:rPr lang="zh-CN" altLang="en-US" sz="2300" dirty="0"/>
              <a:t>的信息包</a:t>
            </a:r>
          </a:p>
          <a:p>
            <a:r>
              <a:rPr lang="zh-CN" altLang="en-US" sz="2300" dirty="0"/>
              <a:t>分发信息包（</a:t>
            </a:r>
            <a:r>
              <a:rPr lang="en-US" altLang="zh-CN" sz="2300" dirty="0"/>
              <a:t>DIP</a:t>
            </a:r>
            <a:r>
              <a:rPr lang="zh-CN" altLang="en-US" sz="2300" dirty="0"/>
              <a:t>）：</a:t>
            </a:r>
            <a:r>
              <a:rPr lang="zh-CN" altLang="en-US" sz="2300" dirty="0" smtClean="0"/>
              <a:t>指文物系统</a:t>
            </a:r>
            <a:r>
              <a:rPr lang="zh-CN" altLang="en-US" sz="2300" dirty="0"/>
              <a:t>分发给第三方的信息包</a:t>
            </a:r>
          </a:p>
          <a:p>
            <a:endParaRPr lang="en-US" altLang="zh-CN" sz="2300" dirty="0" smtClean="0"/>
          </a:p>
          <a:p>
            <a:r>
              <a:rPr lang="zh-CN" altLang="en-US" sz="2300" dirty="0"/>
              <a:t>本</a:t>
            </a:r>
            <a:r>
              <a:rPr lang="zh-CN" altLang="en-US" sz="2300" dirty="0" smtClean="0"/>
              <a:t>标准中：</a:t>
            </a:r>
            <a:r>
              <a:rPr lang="en-US" altLang="zh-CN" sz="2300" dirty="0" smtClean="0"/>
              <a:t>SIP</a:t>
            </a:r>
            <a:r>
              <a:rPr lang="zh-CN" altLang="en-US" sz="2300" dirty="0"/>
              <a:t>与</a:t>
            </a:r>
            <a:r>
              <a:rPr lang="en-US" altLang="zh-CN" sz="2300" dirty="0"/>
              <a:t>DIP</a:t>
            </a:r>
            <a:r>
              <a:rPr lang="zh-CN" altLang="en-US" sz="2300" dirty="0"/>
              <a:t>的数据结构相同</a:t>
            </a:r>
            <a:r>
              <a:rPr lang="zh-CN" altLang="en-US" sz="2300" dirty="0" smtClean="0"/>
              <a:t>。</a:t>
            </a:r>
            <a:endParaRPr lang="en-US" altLang="zh-CN" sz="2300" dirty="0" smtClean="0"/>
          </a:p>
          <a:p>
            <a:endParaRPr lang="en-US" altLang="zh-CN" sz="2300" dirty="0"/>
          </a:p>
          <a:p>
            <a:endParaRPr lang="en-US" altLang="zh-CN" sz="2300" dirty="0" smtClean="0"/>
          </a:p>
          <a:p>
            <a:pPr marL="630936" lvl="2" indent="0">
              <a:buNone/>
            </a:pPr>
            <a:endParaRPr lang="zh-CN" altLang="en-US" sz="1700" dirty="0"/>
          </a:p>
          <a:p>
            <a:endParaRPr lang="zh-CN" altLang="en-US" dirty="0"/>
          </a:p>
          <a:p>
            <a:endParaRPr lang="zh-CN" altLang="en-US" dirty="0"/>
          </a:p>
        </p:txBody>
      </p:sp>
      <p:sp>
        <p:nvSpPr>
          <p:cNvPr id="4" name="内容占位符 2"/>
          <p:cNvSpPr txBox="1">
            <a:spLocks/>
          </p:cNvSpPr>
          <p:nvPr/>
        </p:nvSpPr>
        <p:spPr>
          <a:xfrm>
            <a:off x="4522804" y="1807905"/>
            <a:ext cx="3821075" cy="4805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1756492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交换信息包结构</a:t>
            </a:r>
          </a:p>
        </p:txBody>
      </p:sp>
      <p:sp>
        <p:nvSpPr>
          <p:cNvPr id="3" name="内容占位符 2"/>
          <p:cNvSpPr>
            <a:spLocks noGrp="1"/>
          </p:cNvSpPr>
          <p:nvPr>
            <p:ph idx="1"/>
          </p:nvPr>
        </p:nvSpPr>
        <p:spPr/>
        <p:txBody>
          <a:bodyPr>
            <a:normAutofit fontScale="92500" lnSpcReduction="20000"/>
          </a:bodyPr>
          <a:lstStyle/>
          <a:p>
            <a:r>
              <a:rPr lang="zh-CN" altLang="en-US" dirty="0" smtClean="0"/>
              <a:t>文物信息包</a:t>
            </a:r>
            <a:endParaRPr lang="en-US" altLang="zh-CN" dirty="0" smtClean="0"/>
          </a:p>
          <a:p>
            <a:pPr lvl="1"/>
            <a:r>
              <a:rPr lang="en-US" altLang="zh-CN" dirty="0" err="1"/>
              <a:t>m</a:t>
            </a:r>
            <a:r>
              <a:rPr lang="en-US" altLang="zh-CN" dirty="0" err="1" smtClean="0"/>
              <a:t>imetype</a:t>
            </a:r>
            <a:endParaRPr lang="en-US" altLang="zh-CN" dirty="0" smtClean="0"/>
          </a:p>
          <a:p>
            <a:pPr lvl="1"/>
            <a:r>
              <a:rPr lang="en-US" altLang="zh-CN" dirty="0" smtClean="0"/>
              <a:t>META-INF</a:t>
            </a:r>
          </a:p>
          <a:p>
            <a:pPr lvl="2"/>
            <a:r>
              <a:rPr lang="en-US" altLang="zh-CN" dirty="0"/>
              <a:t>c</a:t>
            </a:r>
            <a:r>
              <a:rPr lang="en-US" altLang="zh-CN" dirty="0" smtClean="0"/>
              <a:t>ontainer.xml</a:t>
            </a:r>
          </a:p>
          <a:p>
            <a:pPr lvl="2"/>
            <a:r>
              <a:rPr lang="en-US" altLang="zh-CN" dirty="0"/>
              <a:t>m</a:t>
            </a:r>
            <a:r>
              <a:rPr lang="en-US" altLang="zh-CN" dirty="0" smtClean="0"/>
              <a:t>ainfest.xml</a:t>
            </a:r>
          </a:p>
          <a:p>
            <a:pPr lvl="2"/>
            <a:r>
              <a:rPr lang="en-US" altLang="zh-CN" dirty="0" smtClean="0"/>
              <a:t>signatures.xml</a:t>
            </a:r>
          </a:p>
          <a:p>
            <a:pPr lvl="2"/>
            <a:endParaRPr lang="en-US" altLang="zh-CN" dirty="0"/>
          </a:p>
          <a:p>
            <a:pPr lvl="1"/>
            <a:r>
              <a:rPr lang="en-US" altLang="zh-CN" dirty="0" err="1" smtClean="0"/>
              <a:t>relicoInfo</a:t>
            </a:r>
            <a:r>
              <a:rPr lang="en-US" altLang="zh-CN" dirty="0" smtClean="0"/>
              <a:t>       	</a:t>
            </a:r>
            <a:r>
              <a:rPr lang="zh-CN" altLang="en-US" dirty="0" smtClean="0"/>
              <a:t>文物对象资源</a:t>
            </a:r>
            <a:r>
              <a:rPr lang="en-US" altLang="zh-CN" dirty="0" smtClean="0"/>
              <a:t>XML</a:t>
            </a:r>
            <a:r>
              <a:rPr lang="zh-CN" altLang="en-US" dirty="0" smtClean="0"/>
              <a:t>文件夹</a:t>
            </a:r>
            <a:endParaRPr lang="en-US" altLang="zh-CN" dirty="0" smtClean="0"/>
          </a:p>
          <a:p>
            <a:pPr lvl="2"/>
            <a:r>
              <a:rPr lang="en-US" altLang="zh-CN" dirty="0"/>
              <a:t>r</a:t>
            </a:r>
            <a:r>
              <a:rPr lang="en-US" altLang="zh-CN" dirty="0" smtClean="0"/>
              <a:t>elico1.xml</a:t>
            </a:r>
          </a:p>
          <a:p>
            <a:pPr lvl="2"/>
            <a:r>
              <a:rPr lang="en-US" altLang="zh-CN" dirty="0"/>
              <a:t>r</a:t>
            </a:r>
            <a:r>
              <a:rPr lang="en-US" altLang="zh-CN" dirty="0" smtClean="0"/>
              <a:t>elico2.xml</a:t>
            </a:r>
            <a:endParaRPr lang="en-US" altLang="zh-CN" dirty="0"/>
          </a:p>
          <a:p>
            <a:pPr lvl="2"/>
            <a:r>
              <a:rPr lang="en-US" altLang="zh-CN" dirty="0" smtClean="0"/>
              <a:t>…</a:t>
            </a:r>
          </a:p>
          <a:p>
            <a:pPr lvl="1"/>
            <a:r>
              <a:rPr lang="en-US" altLang="zh-CN" dirty="0" err="1" smtClean="0"/>
              <a:t>dataFiles</a:t>
            </a:r>
            <a:r>
              <a:rPr lang="en-US" altLang="zh-CN" dirty="0" smtClean="0"/>
              <a:t>		</a:t>
            </a:r>
          </a:p>
          <a:p>
            <a:pPr lvl="2"/>
            <a:r>
              <a:rPr lang="en-US" altLang="zh-CN" dirty="0" smtClean="0"/>
              <a:t>representation	</a:t>
            </a:r>
            <a:r>
              <a:rPr lang="zh-CN" altLang="en-US" dirty="0" smtClean="0"/>
              <a:t>文物影像文件夹</a:t>
            </a:r>
            <a:endParaRPr lang="en-US" altLang="zh-CN" dirty="0" smtClean="0"/>
          </a:p>
          <a:p>
            <a:pPr lvl="2"/>
            <a:r>
              <a:rPr lang="en-US" altLang="zh-CN" dirty="0" smtClean="0"/>
              <a:t>metadata	</a:t>
            </a:r>
            <a:r>
              <a:rPr lang="zh-CN" altLang="en-US" dirty="0" smtClean="0"/>
              <a:t>文物元数据文件夹</a:t>
            </a:r>
            <a:endParaRPr lang="en-US" altLang="zh-CN" dirty="0" smtClean="0"/>
          </a:p>
          <a:p>
            <a:pPr lvl="2"/>
            <a:r>
              <a:rPr lang="en-US" altLang="zh-CN" dirty="0" err="1" smtClean="0"/>
              <a:t>annatation</a:t>
            </a:r>
            <a:r>
              <a:rPr lang="en-US" altLang="zh-CN" dirty="0" smtClean="0"/>
              <a:t>	</a:t>
            </a:r>
            <a:r>
              <a:rPr lang="zh-CN" altLang="en-US" dirty="0" smtClean="0"/>
              <a:t>文物注释数据文件夹</a:t>
            </a:r>
            <a:endParaRPr lang="en-US" altLang="zh-CN" dirty="0"/>
          </a:p>
          <a:p>
            <a:pPr lvl="2"/>
            <a:endParaRPr lang="zh-CN" altLang="en-US" dirty="0"/>
          </a:p>
        </p:txBody>
      </p:sp>
    </p:spTree>
    <p:extLst>
      <p:ext uri="{BB962C8B-B14F-4D97-AF65-F5344CB8AC3E}">
        <p14:creationId xmlns:p14="http://schemas.microsoft.com/office/powerpoint/2010/main" val="3873931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交换信息</a:t>
            </a:r>
            <a:r>
              <a:rPr lang="zh-CN" altLang="en-US" dirty="0" smtClean="0"/>
              <a:t>包结构说明</a:t>
            </a:r>
            <a:endParaRPr lang="zh-CN" altLang="en-US" dirty="0"/>
          </a:p>
        </p:txBody>
      </p:sp>
      <p:sp>
        <p:nvSpPr>
          <p:cNvPr id="3" name="内容占位符 2"/>
          <p:cNvSpPr>
            <a:spLocks noGrp="1"/>
          </p:cNvSpPr>
          <p:nvPr>
            <p:ph idx="1"/>
          </p:nvPr>
        </p:nvSpPr>
        <p:spPr/>
        <p:txBody>
          <a:bodyPr>
            <a:normAutofit/>
          </a:bodyPr>
          <a:lstStyle/>
          <a:p>
            <a:pPr lvl="0">
              <a:lnSpc>
                <a:spcPct val="150000"/>
              </a:lnSpc>
            </a:pPr>
            <a:r>
              <a:rPr lang="zh-CN" altLang="en-US" sz="2400" dirty="0" smtClean="0"/>
              <a:t>文物信息包</a:t>
            </a:r>
            <a:r>
              <a:rPr lang="en-US" altLang="zh-CN" sz="2400" dirty="0" smtClean="0"/>
              <a:t>ID.zip</a:t>
            </a:r>
            <a:r>
              <a:rPr lang="zh-CN" altLang="zh-CN" sz="2400" dirty="0" smtClean="0"/>
              <a:t>：</a:t>
            </a:r>
            <a:endParaRPr lang="en-US" altLang="zh-CN" sz="2400" dirty="0" smtClean="0"/>
          </a:p>
          <a:p>
            <a:pPr lvl="1">
              <a:lnSpc>
                <a:spcPct val="150000"/>
              </a:lnSpc>
            </a:pPr>
            <a:r>
              <a:rPr lang="zh-CN" altLang="zh-CN" sz="1600" dirty="0" smtClean="0"/>
              <a:t>采用</a:t>
            </a:r>
            <a:r>
              <a:rPr lang="en-US" altLang="zh-CN" sz="1600" dirty="0" smtClean="0"/>
              <a:t> </a:t>
            </a:r>
            <a:r>
              <a:rPr lang="en-US" altLang="zh-CN" sz="1600" dirty="0"/>
              <a:t>ZIP</a:t>
            </a:r>
            <a:r>
              <a:rPr lang="zh-CN" altLang="zh-CN" sz="1600" dirty="0"/>
              <a:t>标准对交换信息包进行压缩，</a:t>
            </a:r>
            <a:r>
              <a:rPr lang="zh-CN" altLang="zh-CN" sz="1600" dirty="0" smtClean="0"/>
              <a:t>以</a:t>
            </a:r>
            <a:r>
              <a:rPr lang="zh-CN" altLang="en-US" sz="1600" dirty="0" smtClean="0"/>
              <a:t>文物对象</a:t>
            </a:r>
            <a:r>
              <a:rPr lang="zh-CN" altLang="zh-CN" sz="1600" dirty="0" smtClean="0"/>
              <a:t>实例</a:t>
            </a:r>
            <a:r>
              <a:rPr lang="en-US" altLang="zh-CN" sz="1600" dirty="0"/>
              <a:t>ID</a:t>
            </a:r>
            <a:r>
              <a:rPr lang="zh-CN" altLang="zh-CN" sz="1600" dirty="0"/>
              <a:t>作为文件名。</a:t>
            </a:r>
          </a:p>
          <a:p>
            <a:pPr lvl="0">
              <a:lnSpc>
                <a:spcPct val="150000"/>
              </a:lnSpc>
            </a:pPr>
            <a:r>
              <a:rPr lang="en-US" altLang="zh-CN" sz="2000" dirty="0" err="1"/>
              <a:t>mimetype</a:t>
            </a:r>
            <a:r>
              <a:rPr lang="zh-CN" altLang="zh-CN" sz="2000" dirty="0"/>
              <a:t>文件：每个交换信息包文件均含有一个名为</a:t>
            </a:r>
            <a:r>
              <a:rPr lang="en-US" altLang="zh-CN" sz="2000" dirty="0" err="1"/>
              <a:t>mimetype</a:t>
            </a:r>
            <a:r>
              <a:rPr lang="zh-CN" altLang="zh-CN" sz="2000" dirty="0"/>
              <a:t>的文件，其中内容是固定的，用于说明交换信息包文件的格式。文件内容</a:t>
            </a:r>
            <a:r>
              <a:rPr lang="zh-CN" altLang="en-US" sz="2000" dirty="0"/>
              <a:t>为</a:t>
            </a:r>
            <a:r>
              <a:rPr lang="zh-CN" altLang="zh-CN" sz="2000" dirty="0"/>
              <a:t>：</a:t>
            </a:r>
            <a:r>
              <a:rPr lang="en-US" altLang="zh-CN" sz="2000" dirty="0"/>
              <a:t> </a:t>
            </a:r>
            <a:r>
              <a:rPr lang="en-US" altLang="zh-CN" sz="2000" i="1" dirty="0" smtClean="0"/>
              <a:t>application/</a:t>
            </a:r>
            <a:r>
              <a:rPr lang="en-US" altLang="zh-CN" sz="2000" i="1" dirty="0" err="1" smtClean="0"/>
              <a:t>relico+zip</a:t>
            </a:r>
            <a:endParaRPr lang="zh-CN" altLang="zh-CN" sz="2000" i="1" dirty="0"/>
          </a:p>
          <a:p>
            <a:pPr marL="0" indent="0">
              <a:lnSpc>
                <a:spcPct val="150000"/>
              </a:lnSpc>
              <a:buNone/>
            </a:pPr>
            <a:r>
              <a:rPr lang="en-US" altLang="zh-CN" sz="2000" dirty="0"/>
              <a:t>     </a:t>
            </a:r>
            <a:r>
              <a:rPr lang="en-US" altLang="zh-CN" sz="2000" dirty="0" err="1"/>
              <a:t>mimetype</a:t>
            </a:r>
            <a:r>
              <a:rPr lang="zh-CN" altLang="zh-CN" sz="2000" dirty="0"/>
              <a:t>文件不含新行或回车，且该文件须作为包交换文件的第一个文件，自身不能压缩。</a:t>
            </a:r>
          </a:p>
          <a:p>
            <a:endParaRPr lang="zh-CN" altLang="en-US" dirty="0"/>
          </a:p>
        </p:txBody>
      </p:sp>
    </p:spTree>
    <p:extLst>
      <p:ext uri="{BB962C8B-B14F-4D97-AF65-F5344CB8AC3E}">
        <p14:creationId xmlns:p14="http://schemas.microsoft.com/office/powerpoint/2010/main" val="371994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交换信息包结构说明</a:t>
            </a:r>
            <a:endParaRPr lang="zh-CN" altLang="en-US" dirty="0"/>
          </a:p>
        </p:txBody>
      </p:sp>
      <p:sp>
        <p:nvSpPr>
          <p:cNvPr id="3" name="内容占位符 2"/>
          <p:cNvSpPr>
            <a:spLocks noGrp="1"/>
          </p:cNvSpPr>
          <p:nvPr>
            <p:ph idx="1"/>
          </p:nvPr>
        </p:nvSpPr>
        <p:spPr>
          <a:xfrm>
            <a:off x="457200" y="1268760"/>
            <a:ext cx="8229600" cy="4525963"/>
          </a:xfrm>
        </p:spPr>
        <p:txBody>
          <a:bodyPr>
            <a:normAutofit/>
          </a:bodyPr>
          <a:lstStyle/>
          <a:p>
            <a:pPr marL="0" lvl="0" indent="0">
              <a:buNone/>
            </a:pPr>
            <a:r>
              <a:rPr lang="en-US" altLang="zh-CN" dirty="0"/>
              <a:t>META-INF</a:t>
            </a:r>
            <a:r>
              <a:rPr lang="zh-CN" altLang="zh-CN" dirty="0"/>
              <a:t>目录：其中包含：</a:t>
            </a:r>
          </a:p>
          <a:p>
            <a:pPr lvl="1"/>
            <a:r>
              <a:rPr lang="en-US" altLang="zh-CN" b="1" dirty="0"/>
              <a:t>container.xml</a:t>
            </a:r>
            <a:r>
              <a:rPr lang="zh-CN" altLang="zh-CN" b="1" dirty="0"/>
              <a:t>，</a:t>
            </a:r>
            <a:r>
              <a:rPr lang="zh-CN" altLang="zh-CN" dirty="0"/>
              <a:t>文件内容如下：</a:t>
            </a:r>
          </a:p>
          <a:p>
            <a:endParaRPr lang="en-US" altLang="zh-CN" dirty="0"/>
          </a:p>
          <a:p>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386693848"/>
              </p:ext>
            </p:extLst>
          </p:nvPr>
        </p:nvGraphicFramePr>
        <p:xfrm>
          <a:off x="1619672" y="2132856"/>
          <a:ext cx="6696744" cy="2448272"/>
        </p:xfrm>
        <a:graphic>
          <a:graphicData uri="http://schemas.openxmlformats.org/drawingml/2006/table">
            <a:tbl>
              <a:tblPr>
                <a:tableStyleId>{5C22544A-7EE6-4342-B048-85BDC9FD1C3A}</a:tableStyleId>
              </a:tblPr>
              <a:tblGrid>
                <a:gridCol w="6696744">
                  <a:extLst>
                    <a:ext uri="{9D8B030D-6E8A-4147-A177-3AD203B41FA5}">
                      <a16:colId xmlns="" xmlns:a16="http://schemas.microsoft.com/office/drawing/2014/main" val="20000"/>
                    </a:ext>
                  </a:extLst>
                </a:gridCol>
              </a:tblGrid>
              <a:tr h="2448272">
                <a:tc>
                  <a:txBody>
                    <a:bodyPr/>
                    <a:lstStyle/>
                    <a:p>
                      <a:pPr algn="l">
                        <a:spcAft>
                          <a:spcPts val="0"/>
                        </a:spcAft>
                      </a:pPr>
                      <a:r>
                        <a:rPr lang="en-US" sz="1600" kern="0" dirty="0">
                          <a:effectLst/>
                        </a:rPr>
                        <a:t>&lt;?xml version='1.0' encoding='utf-8'?&gt;</a:t>
                      </a:r>
                      <a:endParaRPr lang="zh-CN" sz="2000" kern="100" dirty="0">
                        <a:effectLst/>
                      </a:endParaRPr>
                    </a:p>
                    <a:p>
                      <a:pPr algn="l">
                        <a:spcAft>
                          <a:spcPts val="0"/>
                        </a:spcAft>
                      </a:pPr>
                      <a:r>
                        <a:rPr lang="en-US" sz="1600" kern="0" dirty="0">
                          <a:effectLst/>
                        </a:rPr>
                        <a:t>&lt;</a:t>
                      </a:r>
                      <a:r>
                        <a:rPr lang="en-US" sz="1600" b="1" kern="0" dirty="0">
                          <a:effectLst/>
                        </a:rPr>
                        <a:t>container</a:t>
                      </a:r>
                      <a:r>
                        <a:rPr lang="en-US" sz="1600" kern="0" dirty="0">
                          <a:effectLst/>
                        </a:rPr>
                        <a:t> version="1.0" </a:t>
                      </a:r>
                      <a:r>
                        <a:rPr lang="en-US" sz="1600" kern="0" dirty="0" err="1">
                          <a:effectLst/>
                        </a:rPr>
                        <a:t>xmlns</a:t>
                      </a:r>
                      <a:r>
                        <a:rPr lang="en-US" sz="1600" kern="0" dirty="0">
                          <a:effectLst/>
                        </a:rPr>
                        <a:t>="</a:t>
                      </a:r>
                      <a:r>
                        <a:rPr lang="en-US" sz="1600" kern="0" dirty="0" err="1">
                          <a:effectLst/>
                        </a:rPr>
                        <a:t>urn:oasis:names:tc:opendocument:xmlns:container</a:t>
                      </a:r>
                      <a:r>
                        <a:rPr lang="en-US" sz="1600" kern="0" dirty="0">
                          <a:effectLst/>
                        </a:rPr>
                        <a:t>"&gt;</a:t>
                      </a:r>
                      <a:endParaRPr lang="zh-CN" sz="2000" kern="100" dirty="0">
                        <a:effectLst/>
                      </a:endParaRPr>
                    </a:p>
                    <a:p>
                      <a:pPr algn="l">
                        <a:spcAft>
                          <a:spcPts val="0"/>
                        </a:spcAft>
                      </a:pPr>
                      <a:r>
                        <a:rPr lang="en-US" sz="1600" kern="0" dirty="0">
                          <a:effectLst/>
                        </a:rPr>
                        <a:t>   &lt;</a:t>
                      </a:r>
                      <a:r>
                        <a:rPr lang="en-US" sz="1600" b="1" kern="0" dirty="0" err="1">
                          <a:effectLst/>
                        </a:rPr>
                        <a:t>rootfiles</a:t>
                      </a:r>
                      <a:r>
                        <a:rPr lang="en-US" sz="1600" kern="0" dirty="0">
                          <a:effectLst/>
                        </a:rPr>
                        <a:t>&gt;</a:t>
                      </a:r>
                      <a:endParaRPr lang="zh-CN" sz="2000" kern="100" dirty="0">
                        <a:effectLst/>
                      </a:endParaRPr>
                    </a:p>
                    <a:p>
                      <a:pPr algn="l">
                        <a:spcAft>
                          <a:spcPts val="0"/>
                        </a:spcAft>
                      </a:pPr>
                      <a:r>
                        <a:rPr lang="en-US" sz="1600" kern="0" dirty="0">
                          <a:effectLst/>
                        </a:rPr>
                        <a:t>      &lt;</a:t>
                      </a:r>
                      <a:r>
                        <a:rPr lang="en-US" sz="1600" kern="0" dirty="0" err="1">
                          <a:effectLst/>
                        </a:rPr>
                        <a:t>rootfile</a:t>
                      </a:r>
                      <a:r>
                        <a:rPr lang="en-US" sz="1600" kern="0" dirty="0">
                          <a:effectLst/>
                        </a:rPr>
                        <a:t> full-path</a:t>
                      </a:r>
                      <a:r>
                        <a:rPr lang="en-US" sz="1600" kern="0" dirty="0" smtClean="0">
                          <a:effectLst/>
                        </a:rPr>
                        <a:t>=“CONTAINER" </a:t>
                      </a:r>
                      <a:br>
                        <a:rPr lang="en-US" sz="1600" kern="0" dirty="0" smtClean="0">
                          <a:effectLst/>
                        </a:rPr>
                      </a:br>
                      <a:r>
                        <a:rPr lang="en-US" sz="1600" kern="0" dirty="0" smtClean="0">
                          <a:effectLst/>
                        </a:rPr>
                        <a:t>                    media-type= "application/</a:t>
                      </a:r>
                      <a:r>
                        <a:rPr lang="en-US" altLang="zh-CN" sz="1600" kern="0" dirty="0" err="1" smtClean="0">
                          <a:effectLst/>
                        </a:rPr>
                        <a:t>relic</a:t>
                      </a:r>
                      <a:r>
                        <a:rPr lang="en-US" sz="1600" kern="0" dirty="0" err="1" smtClean="0">
                          <a:effectLst/>
                        </a:rPr>
                        <a:t>opackage+xml</a:t>
                      </a:r>
                      <a:r>
                        <a:rPr lang="en-US" sz="1600" kern="0" dirty="0" smtClean="0">
                          <a:effectLst/>
                        </a:rPr>
                        <a:t>“</a:t>
                      </a:r>
                    </a:p>
                    <a:p>
                      <a:pPr algn="l">
                        <a:spcAft>
                          <a:spcPts val="0"/>
                        </a:spcAft>
                      </a:pPr>
                      <a:r>
                        <a:rPr lang="en-US" sz="1600" kern="0" dirty="0" smtClean="0">
                          <a:effectLst/>
                        </a:rPr>
                        <a:t> </a:t>
                      </a:r>
                      <a:r>
                        <a:rPr lang="en-US" sz="1600" kern="0" baseline="0" dirty="0" smtClean="0">
                          <a:effectLst/>
                        </a:rPr>
                        <a:t>                   </a:t>
                      </a:r>
                      <a:r>
                        <a:rPr lang="en-US" sz="1600" kern="0" dirty="0" smtClean="0">
                          <a:effectLst/>
                        </a:rPr>
                        <a:t>package-type=“</a:t>
                      </a:r>
                      <a:r>
                        <a:rPr lang="en-US" altLang="zh-CN" sz="1600" kern="0" dirty="0" err="1" smtClean="0">
                          <a:effectLst/>
                        </a:rPr>
                        <a:t>relico</a:t>
                      </a:r>
                      <a:r>
                        <a:rPr lang="en-US" sz="1600" kern="0" dirty="0" err="1" smtClean="0">
                          <a:effectLst/>
                        </a:rPr>
                        <a:t>-container-rem+xml</a:t>
                      </a:r>
                      <a:r>
                        <a:rPr lang="en-US" sz="1600" kern="0" dirty="0">
                          <a:effectLst/>
                        </a:rPr>
                        <a:t>" class</a:t>
                      </a:r>
                      <a:r>
                        <a:rPr lang="en-US" sz="1600" kern="0" dirty="0" smtClean="0">
                          <a:effectLst/>
                        </a:rPr>
                        <a:t>=“</a:t>
                      </a:r>
                      <a:r>
                        <a:rPr lang="en-US" sz="1600" kern="0" dirty="0" err="1" smtClean="0">
                          <a:effectLst/>
                        </a:rPr>
                        <a:t>RelicContainer</a:t>
                      </a:r>
                      <a:r>
                        <a:rPr lang="en-US" sz="1600" kern="0" dirty="0">
                          <a:effectLst/>
                        </a:rPr>
                        <a:t>"/&gt;</a:t>
                      </a:r>
                      <a:endParaRPr lang="zh-CN" sz="2000" kern="100" dirty="0">
                        <a:effectLst/>
                      </a:endParaRPr>
                    </a:p>
                    <a:p>
                      <a:pPr algn="l">
                        <a:spcAft>
                          <a:spcPts val="0"/>
                        </a:spcAft>
                      </a:pPr>
                      <a:r>
                        <a:rPr lang="en-US" sz="1600" kern="0" dirty="0">
                          <a:effectLst/>
                        </a:rPr>
                        <a:t> &lt;/</a:t>
                      </a:r>
                      <a:r>
                        <a:rPr lang="en-US" sz="1600" b="1" kern="0" dirty="0" err="1">
                          <a:effectLst/>
                        </a:rPr>
                        <a:t>rootfiles</a:t>
                      </a:r>
                      <a:r>
                        <a:rPr lang="en-US" sz="1600" kern="0" dirty="0">
                          <a:effectLst/>
                        </a:rPr>
                        <a:t>&gt;</a:t>
                      </a:r>
                      <a:endParaRPr lang="zh-CN" sz="2000" kern="100" dirty="0">
                        <a:effectLst/>
                      </a:endParaRPr>
                    </a:p>
                    <a:p>
                      <a:pPr algn="l">
                        <a:spcAft>
                          <a:spcPts val="0"/>
                        </a:spcAft>
                      </a:pPr>
                      <a:r>
                        <a:rPr lang="en-US" sz="1600" kern="0" dirty="0">
                          <a:effectLst/>
                        </a:rPr>
                        <a:t>&lt;/</a:t>
                      </a:r>
                      <a:r>
                        <a:rPr lang="en-US" sz="1600" b="1" kern="0" dirty="0">
                          <a:effectLst/>
                        </a:rPr>
                        <a:t>container</a:t>
                      </a:r>
                      <a:r>
                        <a:rPr lang="en-US" sz="1600" kern="0" dirty="0">
                          <a:effectLst/>
                        </a:rPr>
                        <a:t>&gt;</a:t>
                      </a:r>
                      <a:endParaRPr lang="zh-CN" sz="2000" kern="100" dirty="0">
                        <a:effectLst/>
                        <a:latin typeface="Times New Roman"/>
                        <a:ea typeface="宋体"/>
                      </a:endParaRPr>
                    </a:p>
                  </a:txBody>
                  <a:tcPr marL="51435" marR="51435" marT="0" marB="0"/>
                </a:tc>
                <a:extLst>
                  <a:ext uri="{0D108BD9-81ED-4DB2-BD59-A6C34878D82A}">
                    <a16:rowId xmlns="" xmlns:a16="http://schemas.microsoft.com/office/drawing/2014/main" val="10000"/>
                  </a:ext>
                </a:extLst>
              </a:tr>
            </a:tbl>
          </a:graphicData>
        </a:graphic>
      </p:graphicFrame>
      <p:sp>
        <p:nvSpPr>
          <p:cNvPr id="6" name="TextBox 5"/>
          <p:cNvSpPr txBox="1"/>
          <p:nvPr/>
        </p:nvSpPr>
        <p:spPr>
          <a:xfrm>
            <a:off x="1627885" y="4802143"/>
            <a:ext cx="7696643" cy="1985159"/>
          </a:xfrm>
          <a:prstGeom prst="rect">
            <a:avLst/>
          </a:prstGeom>
          <a:noFill/>
        </p:spPr>
        <p:txBody>
          <a:bodyPr wrap="square" rtlCol="0">
            <a:spAutoFit/>
          </a:bodyPr>
          <a:lstStyle/>
          <a:p>
            <a:pPr>
              <a:lnSpc>
                <a:spcPct val="150000"/>
              </a:lnSpc>
            </a:pPr>
            <a:r>
              <a:rPr lang="zh-CN" altLang="en-US" sz="1400" dirty="0"/>
              <a:t>说明：</a:t>
            </a:r>
            <a:r>
              <a:rPr lang="en-US" altLang="zh-CN" sz="1400" dirty="0"/>
              <a:t>&lt;</a:t>
            </a:r>
            <a:r>
              <a:rPr lang="en-US" altLang="zh-CN" sz="1400" dirty="0" err="1"/>
              <a:t>rootfile</a:t>
            </a:r>
            <a:r>
              <a:rPr lang="en-US" altLang="zh-CN" sz="1400" dirty="0"/>
              <a:t>&gt;</a:t>
            </a:r>
            <a:r>
              <a:rPr lang="zh-CN" altLang="zh-CN" sz="1400" dirty="0"/>
              <a:t>元素的属性包括：</a:t>
            </a:r>
          </a:p>
          <a:p>
            <a:pPr>
              <a:lnSpc>
                <a:spcPct val="150000"/>
              </a:lnSpc>
            </a:pPr>
            <a:r>
              <a:rPr lang="en-US" altLang="zh-CN" sz="1400" dirty="0"/>
              <a:t>-- full-path</a:t>
            </a:r>
            <a:r>
              <a:rPr lang="zh-CN" altLang="zh-CN" sz="1400" dirty="0"/>
              <a:t>：给出了当前图书容器的</a:t>
            </a:r>
            <a:r>
              <a:rPr lang="en-US" altLang="zh-CN" sz="1400" dirty="0"/>
              <a:t>ORE</a:t>
            </a:r>
            <a:r>
              <a:rPr lang="zh-CN" altLang="zh-CN" sz="1400" dirty="0"/>
              <a:t>资源图相对路径；</a:t>
            </a:r>
          </a:p>
          <a:p>
            <a:pPr>
              <a:lnSpc>
                <a:spcPct val="150000"/>
              </a:lnSpc>
            </a:pPr>
            <a:r>
              <a:rPr lang="en-US" altLang="zh-CN" sz="1400" dirty="0"/>
              <a:t>-- media-type</a:t>
            </a:r>
            <a:r>
              <a:rPr lang="zh-CN" altLang="zh-CN" sz="1400" dirty="0"/>
              <a:t>：该交换信息包文件的打开方式；</a:t>
            </a:r>
          </a:p>
          <a:p>
            <a:pPr>
              <a:lnSpc>
                <a:spcPct val="150000"/>
              </a:lnSpc>
            </a:pPr>
            <a:r>
              <a:rPr lang="en-US" altLang="zh-CN" sz="1400" dirty="0"/>
              <a:t>-- package-type</a:t>
            </a:r>
            <a:r>
              <a:rPr lang="zh-CN" altLang="zh-CN" sz="1400" dirty="0"/>
              <a:t>表示包类型</a:t>
            </a:r>
            <a:r>
              <a:rPr lang="zh-CN" altLang="zh-CN" sz="1400" dirty="0" smtClean="0"/>
              <a:t>，</a:t>
            </a:r>
            <a:r>
              <a:rPr lang="zh-CN" altLang="en-US" sz="1400" dirty="0"/>
              <a:t>文物</a:t>
            </a:r>
            <a:r>
              <a:rPr lang="zh-CN" altLang="zh-CN" sz="1400" dirty="0" smtClean="0"/>
              <a:t>容器</a:t>
            </a:r>
            <a:r>
              <a:rPr lang="zh-CN" altLang="zh-CN" sz="1400" dirty="0"/>
              <a:t>交换信息包类型</a:t>
            </a:r>
            <a:r>
              <a:rPr lang="zh-CN" altLang="zh-CN" sz="1400" dirty="0" smtClean="0"/>
              <a:t>为</a:t>
            </a:r>
            <a:r>
              <a:rPr lang="en-US" altLang="zh-CN" sz="1400" dirty="0" err="1"/>
              <a:t>rel</a:t>
            </a:r>
            <a:r>
              <a:rPr lang="en-US" altLang="zh-CN" sz="1400" dirty="0" err="1" smtClean="0"/>
              <a:t>o-container-rem+xml</a:t>
            </a:r>
            <a:r>
              <a:rPr lang="zh-CN" altLang="zh-CN" sz="1400" dirty="0"/>
              <a:t>；</a:t>
            </a:r>
          </a:p>
          <a:p>
            <a:pPr>
              <a:lnSpc>
                <a:spcPct val="150000"/>
              </a:lnSpc>
            </a:pPr>
            <a:r>
              <a:rPr lang="en-US" altLang="zh-CN" sz="1400" dirty="0"/>
              <a:t>-- class</a:t>
            </a:r>
            <a:r>
              <a:rPr lang="zh-CN" altLang="zh-CN" sz="1400" dirty="0"/>
              <a:t>表示该容器对象实例对应的类。</a:t>
            </a:r>
          </a:p>
          <a:p>
            <a:endParaRPr lang="zh-CN" altLang="en-US" dirty="0"/>
          </a:p>
        </p:txBody>
      </p:sp>
    </p:spTree>
    <p:extLst>
      <p:ext uri="{BB962C8B-B14F-4D97-AF65-F5344CB8AC3E}">
        <p14:creationId xmlns:p14="http://schemas.microsoft.com/office/powerpoint/2010/main" val="5322927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a:t>
            </a:r>
            <a:r>
              <a:rPr lang="zh-CN" altLang="en-US" dirty="0"/>
              <a:t>包结构</a:t>
            </a:r>
            <a:r>
              <a:rPr lang="zh-CN" altLang="en-US" dirty="0" smtClean="0"/>
              <a:t>说明</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50000"/>
              </a:lnSpc>
              <a:buNone/>
            </a:pPr>
            <a:r>
              <a:rPr lang="en-US" altLang="zh-CN" sz="1900" b="1" dirty="0" smtClean="0"/>
              <a:t>manifest</a:t>
            </a:r>
            <a:r>
              <a:rPr lang="en-US" altLang="zh-CN" sz="1900" b="1" dirty="0"/>
              <a:t>.*</a:t>
            </a:r>
            <a:r>
              <a:rPr lang="zh-CN" altLang="zh-CN" sz="1900" b="1" dirty="0"/>
              <a:t>：</a:t>
            </a:r>
            <a:r>
              <a:rPr lang="zh-CN" altLang="zh-CN" sz="1900" dirty="0"/>
              <a:t>该清单文件给出了</a:t>
            </a:r>
            <a:r>
              <a:rPr lang="zh-CN" altLang="zh-CN" sz="1900" dirty="0" smtClean="0"/>
              <a:t>该</a:t>
            </a:r>
            <a:r>
              <a:rPr lang="zh-CN" altLang="en-US" sz="1900" dirty="0"/>
              <a:t>文物</a:t>
            </a:r>
            <a:r>
              <a:rPr lang="zh-CN" altLang="zh-CN" sz="1900" dirty="0" smtClean="0"/>
              <a:t>容器</a:t>
            </a:r>
            <a:r>
              <a:rPr lang="zh-CN" altLang="zh-CN" sz="1900" dirty="0"/>
              <a:t>所包含的所有数字内容对象的资源图列表及数据文件列表，该文件命名规则</a:t>
            </a:r>
            <a:r>
              <a:rPr lang="zh-CN" altLang="zh-CN" sz="1900" dirty="0" smtClean="0"/>
              <a:t>为</a:t>
            </a:r>
            <a:r>
              <a:rPr lang="en-US" altLang="zh-CN" sz="1900" dirty="0" smtClean="0"/>
              <a:t>manifest</a:t>
            </a:r>
            <a:r>
              <a:rPr lang="en-US" altLang="zh-CN" sz="1900" dirty="0"/>
              <a:t>.*</a:t>
            </a:r>
            <a:r>
              <a:rPr lang="zh-CN" altLang="zh-CN" sz="1900" dirty="0"/>
              <a:t>，若用</a:t>
            </a:r>
            <a:r>
              <a:rPr lang="en-US" altLang="zh-CN" sz="1900" dirty="0"/>
              <a:t>xml</a:t>
            </a:r>
            <a:r>
              <a:rPr lang="zh-CN" altLang="zh-CN" sz="1900" dirty="0"/>
              <a:t>实现，则文件名</a:t>
            </a:r>
            <a:r>
              <a:rPr lang="zh-CN" altLang="zh-CN" sz="1900" dirty="0" smtClean="0"/>
              <a:t>为</a:t>
            </a:r>
            <a:r>
              <a:rPr lang="en-US" altLang="zh-CN" sz="1900" dirty="0" smtClean="0"/>
              <a:t>manifest.xml</a:t>
            </a:r>
            <a:r>
              <a:rPr lang="zh-CN" altLang="zh-CN" sz="1900" dirty="0"/>
              <a:t>。</a:t>
            </a:r>
            <a:endParaRPr lang="en-US" altLang="zh-CN" sz="1900" dirty="0"/>
          </a:p>
          <a:p>
            <a:pPr marL="0" indent="0">
              <a:lnSpc>
                <a:spcPct val="150000"/>
              </a:lnSpc>
              <a:buNone/>
            </a:pPr>
            <a:r>
              <a:rPr lang="zh-CN" altLang="zh-CN" sz="1900" dirty="0"/>
              <a:t>该文件的顶级元素为</a:t>
            </a:r>
            <a:r>
              <a:rPr lang="en-US" altLang="zh-CN" sz="1900" dirty="0"/>
              <a:t>&lt;manifest&gt;</a:t>
            </a:r>
            <a:r>
              <a:rPr lang="zh-CN" altLang="zh-CN" sz="1900" dirty="0"/>
              <a:t>，属性包括：</a:t>
            </a:r>
          </a:p>
          <a:p>
            <a:pPr marL="457200" lvl="1" indent="0">
              <a:lnSpc>
                <a:spcPct val="150000"/>
              </a:lnSpc>
              <a:buNone/>
            </a:pPr>
            <a:r>
              <a:rPr lang="en-US" altLang="zh-CN" sz="1500" dirty="0"/>
              <a:t>-- identifier [</a:t>
            </a:r>
            <a:r>
              <a:rPr lang="zh-CN" altLang="zh-CN" sz="1500" dirty="0"/>
              <a:t>必备</a:t>
            </a:r>
            <a:r>
              <a:rPr lang="en-US" altLang="zh-CN" sz="1500" dirty="0"/>
              <a:t>]</a:t>
            </a:r>
            <a:r>
              <a:rPr lang="zh-CN" altLang="zh-CN" sz="1500" dirty="0"/>
              <a:t>：由资源生产者提供的标识符，在内容清单中是唯一的；</a:t>
            </a:r>
            <a:endParaRPr lang="en-US" altLang="zh-CN" sz="1500" dirty="0"/>
          </a:p>
          <a:p>
            <a:pPr marL="457200" lvl="1" indent="0">
              <a:lnSpc>
                <a:spcPct val="150000"/>
              </a:lnSpc>
              <a:buNone/>
            </a:pPr>
            <a:r>
              <a:rPr lang="en-US" altLang="zh-CN" sz="1500" dirty="0"/>
              <a:t>-- version [</a:t>
            </a:r>
            <a:r>
              <a:rPr lang="zh-CN" altLang="zh-CN" sz="1500" dirty="0"/>
              <a:t>必备</a:t>
            </a:r>
            <a:r>
              <a:rPr lang="en-US" altLang="zh-CN" sz="1500" dirty="0"/>
              <a:t>]</a:t>
            </a:r>
            <a:r>
              <a:rPr lang="zh-CN" altLang="zh-CN" sz="1500" dirty="0"/>
              <a:t>：内容清单的版本号，用来区分有相同标识符的内容清单。</a:t>
            </a:r>
          </a:p>
          <a:p>
            <a:pPr marL="0" indent="0">
              <a:lnSpc>
                <a:spcPct val="150000"/>
              </a:lnSpc>
              <a:buNone/>
            </a:pPr>
            <a:r>
              <a:rPr lang="en-US" altLang="zh-CN" sz="1900" dirty="0"/>
              <a:t>&lt;manifest&gt;</a:t>
            </a:r>
            <a:r>
              <a:rPr lang="zh-CN" altLang="zh-CN" sz="1900" dirty="0"/>
              <a:t>下包含子元素</a:t>
            </a:r>
            <a:r>
              <a:rPr lang="en-US" altLang="zh-CN" sz="1900" dirty="0"/>
              <a:t>&lt;item&gt;</a:t>
            </a:r>
            <a:r>
              <a:rPr lang="zh-CN" altLang="zh-CN" sz="1900" dirty="0"/>
              <a:t>，其属性包括：</a:t>
            </a:r>
          </a:p>
          <a:p>
            <a:pPr marL="0" indent="0">
              <a:lnSpc>
                <a:spcPct val="150000"/>
              </a:lnSpc>
              <a:buNone/>
            </a:pPr>
            <a:r>
              <a:rPr lang="en-US" altLang="zh-CN" sz="1500" dirty="0"/>
              <a:t>         -- id [</a:t>
            </a:r>
            <a:r>
              <a:rPr lang="zh-CN" altLang="zh-CN" sz="1500" dirty="0"/>
              <a:t>必备</a:t>
            </a:r>
            <a:r>
              <a:rPr lang="en-US" altLang="zh-CN" sz="1500" dirty="0"/>
              <a:t>]</a:t>
            </a:r>
            <a:r>
              <a:rPr lang="zh-CN" altLang="zh-CN" sz="1500" dirty="0"/>
              <a:t>：唯一标识符；</a:t>
            </a:r>
          </a:p>
          <a:p>
            <a:pPr marL="0" indent="0">
              <a:lnSpc>
                <a:spcPct val="150000"/>
              </a:lnSpc>
              <a:buNone/>
            </a:pPr>
            <a:r>
              <a:rPr lang="en-US" altLang="zh-CN" sz="1500" dirty="0"/>
              <a:t>         -- </a:t>
            </a:r>
            <a:r>
              <a:rPr lang="en-US" altLang="zh-CN" sz="1500" dirty="0" err="1"/>
              <a:t>href</a:t>
            </a:r>
            <a:r>
              <a:rPr lang="en-US" altLang="zh-CN" sz="1500" dirty="0"/>
              <a:t> [</a:t>
            </a:r>
            <a:r>
              <a:rPr lang="zh-CN" altLang="zh-CN" sz="1500" dirty="0"/>
              <a:t>必备</a:t>
            </a:r>
            <a:r>
              <a:rPr lang="en-US" altLang="zh-CN" sz="1500" dirty="0"/>
              <a:t>]</a:t>
            </a:r>
            <a:r>
              <a:rPr lang="zh-CN" altLang="zh-CN" sz="1500" dirty="0"/>
              <a:t>：资源图或数据文件相对于</a:t>
            </a:r>
            <a:r>
              <a:rPr lang="en-US" altLang="zh-CN" sz="1500" dirty="0"/>
              <a:t>CONTAINER</a:t>
            </a:r>
            <a:r>
              <a:rPr lang="zh-CN" altLang="zh-CN" sz="1500" dirty="0"/>
              <a:t>目录的路径；</a:t>
            </a:r>
          </a:p>
          <a:p>
            <a:pPr marL="0" indent="0">
              <a:lnSpc>
                <a:spcPct val="150000"/>
              </a:lnSpc>
              <a:buNone/>
            </a:pPr>
            <a:r>
              <a:rPr lang="en-US" altLang="zh-CN" sz="1500" dirty="0"/>
              <a:t>         -- media-type [</a:t>
            </a:r>
            <a:r>
              <a:rPr lang="zh-CN" altLang="zh-CN" sz="1500" dirty="0"/>
              <a:t>必备</a:t>
            </a:r>
            <a:r>
              <a:rPr lang="en-US" altLang="zh-CN" sz="1500" dirty="0"/>
              <a:t>]</a:t>
            </a:r>
            <a:r>
              <a:rPr lang="zh-CN" altLang="zh-CN" sz="1500" dirty="0"/>
              <a:t>：媒体类型。资源图媒体类型</a:t>
            </a:r>
            <a:r>
              <a:rPr lang="zh-CN" altLang="zh-CN" sz="1500" dirty="0" smtClean="0"/>
              <a:t>为</a:t>
            </a:r>
            <a:r>
              <a:rPr lang="en-US" altLang="zh-CN" sz="1500" dirty="0" err="1" smtClean="0"/>
              <a:t>reloico</a:t>
            </a:r>
            <a:r>
              <a:rPr lang="en-US" altLang="zh-CN" sz="1500" dirty="0" smtClean="0"/>
              <a:t>/</a:t>
            </a:r>
            <a:r>
              <a:rPr lang="en-US" altLang="zh-CN" sz="1500" dirty="0" err="1" smtClean="0"/>
              <a:t>rdf</a:t>
            </a:r>
            <a:r>
              <a:rPr lang="en-US" altLang="zh-CN" sz="1500" dirty="0" err="1"/>
              <a:t>+</a:t>
            </a:r>
            <a:r>
              <a:rPr lang="en-US" altLang="zh-CN" sz="1500" dirty="0" err="1" smtClean="0"/>
              <a:t>xml</a:t>
            </a:r>
            <a:r>
              <a:rPr lang="zh-CN" altLang="zh-CN" sz="1500" dirty="0"/>
              <a:t>，数据文件媒体类型按其</a:t>
            </a:r>
            <a:r>
              <a:rPr lang="en-US" altLang="zh-CN" sz="1500" dirty="0"/>
              <a:t>MIME</a:t>
            </a:r>
            <a:r>
              <a:rPr lang="zh-CN" altLang="zh-CN" sz="1500" dirty="0"/>
              <a:t>类型处理。</a:t>
            </a:r>
          </a:p>
          <a:p>
            <a:endParaRPr lang="zh-CN" altLang="en-US" dirty="0"/>
          </a:p>
        </p:txBody>
      </p:sp>
    </p:spTree>
    <p:extLst>
      <p:ext uri="{BB962C8B-B14F-4D97-AF65-F5344CB8AC3E}">
        <p14:creationId xmlns:p14="http://schemas.microsoft.com/office/powerpoint/2010/main" val="18737857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a:t>
            </a:r>
            <a:r>
              <a:rPr lang="zh-CN" altLang="en-US" dirty="0"/>
              <a:t>包结构</a:t>
            </a:r>
            <a:r>
              <a:rPr lang="zh-CN" altLang="en-US" dirty="0" smtClean="0"/>
              <a:t>说明</a:t>
            </a:r>
            <a:endParaRPr lang="zh-CN" altLang="en-US" dirty="0"/>
          </a:p>
        </p:txBody>
      </p:sp>
      <p:sp>
        <p:nvSpPr>
          <p:cNvPr id="3" name="内容占位符 2"/>
          <p:cNvSpPr>
            <a:spLocks noGrp="1"/>
          </p:cNvSpPr>
          <p:nvPr>
            <p:ph idx="1"/>
          </p:nvPr>
        </p:nvSpPr>
        <p:spPr/>
        <p:txBody>
          <a:bodyPr>
            <a:normAutofit/>
          </a:bodyPr>
          <a:lstStyle/>
          <a:p>
            <a:pPr marL="457200" lvl="1" indent="0">
              <a:lnSpc>
                <a:spcPct val="150000"/>
              </a:lnSpc>
              <a:buNone/>
            </a:pPr>
            <a:r>
              <a:rPr lang="en-US" altLang="zh-CN" b="1" dirty="0"/>
              <a:t>signatures.xml</a:t>
            </a:r>
            <a:r>
              <a:rPr lang="zh-CN" altLang="zh-CN" b="1" dirty="0"/>
              <a:t>：</a:t>
            </a:r>
            <a:r>
              <a:rPr lang="zh-CN" altLang="zh-CN" sz="2000" dirty="0"/>
              <a:t>可选</a:t>
            </a:r>
            <a:endParaRPr lang="en-US" altLang="zh-CN" sz="2000" dirty="0"/>
          </a:p>
          <a:p>
            <a:pPr marL="457200" lvl="1" indent="0">
              <a:lnSpc>
                <a:spcPct val="150000"/>
              </a:lnSpc>
              <a:buNone/>
            </a:pPr>
            <a:r>
              <a:rPr lang="zh-CN" altLang="en-US" sz="2000" dirty="0"/>
              <a:t>该</a:t>
            </a:r>
            <a:r>
              <a:rPr lang="zh-CN" altLang="zh-CN" sz="2000" dirty="0"/>
              <a:t>文件保存了容器及其内容的数字签名。该文件的顶级元素为</a:t>
            </a:r>
            <a:r>
              <a:rPr lang="en-US" altLang="zh-CN" sz="2000" dirty="0"/>
              <a:t>&lt;Signature&gt;</a:t>
            </a:r>
            <a:r>
              <a:rPr lang="zh-CN" altLang="zh-CN" sz="2000" dirty="0"/>
              <a:t>，该元素的定义见</a:t>
            </a:r>
            <a:r>
              <a:rPr lang="en-US" altLang="zh-CN" sz="2000" dirty="0"/>
              <a:t>[XML DSIG Core] XML-Signature Syntax and Processing Version 1.1</a:t>
            </a:r>
            <a:r>
              <a:rPr lang="zh-CN" altLang="zh-CN" sz="2000" dirty="0"/>
              <a:t>。</a:t>
            </a:r>
            <a:endParaRPr lang="en-US" altLang="zh-CN" sz="2000" dirty="0"/>
          </a:p>
          <a:p>
            <a:pPr marL="457200" lvl="1" indent="0">
              <a:lnSpc>
                <a:spcPct val="150000"/>
              </a:lnSpc>
              <a:buNone/>
            </a:pPr>
            <a:r>
              <a:rPr lang="zh-CN" altLang="zh-CN" sz="2000" dirty="0"/>
              <a:t>容器中的任何或所有的文件均可添加签名信息。是否添加以及如何添加取决与签名者。</a:t>
            </a:r>
          </a:p>
          <a:p>
            <a:endParaRPr lang="zh-CN" altLang="en-US" dirty="0"/>
          </a:p>
        </p:txBody>
      </p:sp>
    </p:spTree>
    <p:extLst>
      <p:ext uri="{BB962C8B-B14F-4D97-AF65-F5344CB8AC3E}">
        <p14:creationId xmlns:p14="http://schemas.microsoft.com/office/powerpoint/2010/main" val="21276127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交换信息包结构</a:t>
            </a:r>
            <a:r>
              <a:rPr lang="zh-CN" altLang="en-US" dirty="0"/>
              <a:t>说明</a:t>
            </a:r>
          </a:p>
        </p:txBody>
      </p:sp>
      <p:sp>
        <p:nvSpPr>
          <p:cNvPr id="3" name="内容占位符 2"/>
          <p:cNvSpPr>
            <a:spLocks noGrp="1"/>
          </p:cNvSpPr>
          <p:nvPr>
            <p:ph idx="1"/>
          </p:nvPr>
        </p:nvSpPr>
        <p:spPr/>
        <p:txBody>
          <a:bodyPr>
            <a:normAutofit/>
          </a:bodyPr>
          <a:lstStyle/>
          <a:p>
            <a:pPr marL="0" lvl="0" indent="0">
              <a:lnSpc>
                <a:spcPct val="170000"/>
              </a:lnSpc>
              <a:buNone/>
            </a:pPr>
            <a:r>
              <a:rPr lang="zh-CN" altLang="en-US" sz="2000" dirty="0" smtClean="0"/>
              <a:t>（</a:t>
            </a:r>
            <a:r>
              <a:rPr lang="en-US" altLang="zh-CN" sz="2000" dirty="0" smtClean="0"/>
              <a:t>1</a:t>
            </a:r>
            <a:r>
              <a:rPr lang="zh-CN" altLang="en-US" sz="2000" dirty="0" smtClean="0"/>
              <a:t>）</a:t>
            </a:r>
            <a:r>
              <a:rPr lang="en-US" altLang="zh-CN" sz="2000" dirty="0" err="1" smtClean="0"/>
              <a:t>RelicoInfo</a:t>
            </a:r>
            <a:r>
              <a:rPr lang="zh-CN" altLang="zh-CN" sz="2000" dirty="0" smtClean="0"/>
              <a:t>目录</a:t>
            </a:r>
            <a:endParaRPr lang="en-US" altLang="zh-CN" sz="2000" dirty="0" smtClean="0"/>
          </a:p>
          <a:p>
            <a:pPr marL="0" lvl="0" indent="0">
              <a:lnSpc>
                <a:spcPct val="170000"/>
              </a:lnSpc>
              <a:buNone/>
            </a:pPr>
            <a:r>
              <a:rPr lang="en-US" altLang="zh-CN" sz="2000" dirty="0"/>
              <a:t>	</a:t>
            </a:r>
            <a:r>
              <a:rPr lang="zh-CN" altLang="zh-CN" sz="2000" dirty="0" smtClean="0"/>
              <a:t>该</a:t>
            </a:r>
            <a:r>
              <a:rPr lang="zh-CN" altLang="zh-CN" sz="2000" dirty="0"/>
              <a:t>目录包含</a:t>
            </a:r>
            <a:r>
              <a:rPr lang="zh-CN" altLang="zh-CN" sz="2000" dirty="0" smtClean="0"/>
              <a:t>当前</a:t>
            </a:r>
            <a:r>
              <a:rPr lang="zh-CN" altLang="en-US" sz="2000" dirty="0" smtClean="0"/>
              <a:t>文物对象</a:t>
            </a:r>
            <a:r>
              <a:rPr lang="zh-CN" altLang="zh-CN" sz="2000" dirty="0" smtClean="0"/>
              <a:t>资源的</a:t>
            </a:r>
            <a:r>
              <a:rPr lang="en-US" altLang="zh-CN" sz="2000" dirty="0" smtClean="0"/>
              <a:t>RDF/XML</a:t>
            </a:r>
            <a:r>
              <a:rPr lang="zh-CN" altLang="en-US" sz="2000" dirty="0" smtClean="0"/>
              <a:t>数据</a:t>
            </a:r>
            <a:r>
              <a:rPr lang="zh-CN" altLang="zh-CN" sz="2000" dirty="0" smtClean="0"/>
              <a:t>文件</a:t>
            </a:r>
            <a:endParaRPr lang="en-US" altLang="zh-CN" sz="2000" dirty="0" smtClean="0"/>
          </a:p>
          <a:p>
            <a:pPr marL="0" lvl="0" indent="0">
              <a:lnSpc>
                <a:spcPct val="170000"/>
              </a:lnSpc>
              <a:buNone/>
            </a:pPr>
            <a:endParaRPr lang="en-US" altLang="zh-CN" sz="2000" dirty="0" smtClean="0"/>
          </a:p>
          <a:p>
            <a:pPr marL="0" lvl="0" indent="0">
              <a:lnSpc>
                <a:spcPct val="170000"/>
              </a:lnSpc>
              <a:buNone/>
            </a:pPr>
            <a:r>
              <a:rPr lang="zh-CN" altLang="en-US" sz="2000" dirty="0" smtClean="0"/>
              <a:t>（</a:t>
            </a:r>
            <a:r>
              <a:rPr lang="en-US" altLang="zh-CN" sz="2000" dirty="0" smtClean="0"/>
              <a:t>2</a:t>
            </a:r>
            <a:r>
              <a:rPr lang="zh-CN" altLang="en-US" sz="2000" dirty="0" smtClean="0"/>
              <a:t>）</a:t>
            </a:r>
            <a:r>
              <a:rPr lang="en-US" altLang="zh-CN" sz="2000" dirty="0" err="1" smtClean="0"/>
              <a:t>dataFile</a:t>
            </a:r>
            <a:r>
              <a:rPr lang="zh-CN" altLang="zh-CN" sz="2000" dirty="0" smtClean="0"/>
              <a:t>目录</a:t>
            </a:r>
            <a:endParaRPr lang="en-US" altLang="zh-CN" sz="2000" dirty="0" smtClean="0"/>
          </a:p>
          <a:p>
            <a:pPr marL="109728" indent="0">
              <a:lnSpc>
                <a:spcPct val="170000"/>
              </a:lnSpc>
              <a:buNone/>
            </a:pPr>
            <a:r>
              <a:rPr lang="en-US" altLang="zh-CN" sz="2000" dirty="0"/>
              <a:t>	</a:t>
            </a:r>
            <a:r>
              <a:rPr lang="zh-CN" altLang="zh-CN" sz="2000" dirty="0" smtClean="0"/>
              <a:t>该</a:t>
            </a:r>
            <a:r>
              <a:rPr lang="zh-CN" altLang="zh-CN" sz="2000" dirty="0"/>
              <a:t>目录下的子目录</a:t>
            </a:r>
            <a:r>
              <a:rPr lang="zh-CN" altLang="zh-CN" sz="2000" dirty="0" smtClean="0"/>
              <a:t>包括</a:t>
            </a:r>
            <a:r>
              <a:rPr lang="zh-CN" altLang="en-US" sz="2000" dirty="0" smtClean="0"/>
              <a:t>：注释文件夹、元数据文件夹、文物影像文件夹；</a:t>
            </a:r>
            <a:r>
              <a:rPr lang="zh-CN" altLang="zh-CN" sz="2000" dirty="0" smtClean="0"/>
              <a:t>每</a:t>
            </a:r>
            <a:r>
              <a:rPr lang="zh-CN" altLang="zh-CN" sz="2000" dirty="0"/>
              <a:t>个子目录下包含对应类型的数据文件。若没有该类型的数据文件，可以不创建该类型的子目录。</a:t>
            </a:r>
            <a:endParaRPr lang="zh-CN" altLang="en-US" sz="2000" dirty="0"/>
          </a:p>
          <a:p>
            <a:endParaRPr lang="zh-CN" altLang="en-US" sz="1200" dirty="0"/>
          </a:p>
        </p:txBody>
      </p:sp>
    </p:spTree>
    <p:extLst>
      <p:ext uri="{BB962C8B-B14F-4D97-AF65-F5344CB8AC3E}">
        <p14:creationId xmlns:p14="http://schemas.microsoft.com/office/powerpoint/2010/main" val="15228277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交换接口</a:t>
            </a:r>
            <a:endParaRPr lang="zh-CN" altLang="en-US" dirty="0"/>
          </a:p>
        </p:txBody>
      </p:sp>
      <p:sp>
        <p:nvSpPr>
          <p:cNvPr id="3" name="内容占位符 2"/>
          <p:cNvSpPr>
            <a:spLocks noGrp="1"/>
          </p:cNvSpPr>
          <p:nvPr>
            <p:ph idx="1"/>
          </p:nvPr>
        </p:nvSpPr>
        <p:spPr>
          <a:xfrm>
            <a:off x="457200" y="1268760"/>
            <a:ext cx="8435280" cy="5472608"/>
          </a:xfrm>
        </p:spPr>
        <p:txBody>
          <a:bodyPr>
            <a:normAutofit fontScale="70000" lnSpcReduction="20000"/>
          </a:bodyPr>
          <a:lstStyle/>
          <a:p>
            <a:pPr marL="0" indent="0">
              <a:lnSpc>
                <a:spcPct val="150000"/>
              </a:lnSpc>
              <a:spcBef>
                <a:spcPts val="0"/>
              </a:spcBef>
              <a:buNone/>
            </a:pPr>
            <a:r>
              <a:rPr lang="zh-CN" altLang="en-US" dirty="0"/>
              <a:t>基于</a:t>
            </a:r>
            <a:r>
              <a:rPr lang="en-US" altLang="zh-CN" dirty="0"/>
              <a:t>OAIS</a:t>
            </a:r>
            <a:r>
              <a:rPr lang="zh-CN" altLang="en-US" dirty="0" smtClean="0"/>
              <a:t>的可移动文物交换系统需要</a:t>
            </a:r>
            <a:r>
              <a:rPr lang="zh-CN" altLang="en-US" dirty="0"/>
              <a:t>提供接口，以</a:t>
            </a:r>
            <a:r>
              <a:rPr lang="zh-CN" altLang="en-US" dirty="0" smtClean="0"/>
              <a:t>供外部</a:t>
            </a:r>
            <a:r>
              <a:rPr lang="zh-CN" altLang="en-US" dirty="0"/>
              <a:t>系统从该系统获取数字内容对象信息（包括元数据、数据流</a:t>
            </a:r>
            <a:r>
              <a:rPr lang="zh-CN" altLang="en-US" dirty="0" smtClean="0"/>
              <a:t>文件等</a:t>
            </a:r>
            <a:r>
              <a:rPr lang="zh-CN" altLang="en-US" dirty="0"/>
              <a:t>）</a:t>
            </a:r>
            <a:r>
              <a:rPr lang="en-US" altLang="zh-CN" dirty="0" smtClean="0"/>
              <a:t>:</a:t>
            </a:r>
          </a:p>
          <a:p>
            <a:pPr marL="0" indent="0">
              <a:lnSpc>
                <a:spcPct val="150000"/>
              </a:lnSpc>
              <a:spcBef>
                <a:spcPts val="0"/>
              </a:spcBef>
              <a:buNone/>
            </a:pPr>
            <a:r>
              <a:rPr lang="en-US" altLang="zh-CN" dirty="0" smtClean="0"/>
              <a:t>1</a:t>
            </a:r>
            <a:r>
              <a:rPr lang="zh-CN" altLang="zh-CN" dirty="0"/>
              <a:t>）获取资源标识符（</a:t>
            </a:r>
            <a:r>
              <a:rPr lang="en-US" altLang="zh-CN" dirty="0" err="1"/>
              <a:t>listIdentifiers</a:t>
            </a:r>
            <a:r>
              <a:rPr lang="zh-CN" altLang="zh-CN" dirty="0"/>
              <a:t>）：获取系统中符合查询条件的资源标识符列表；</a:t>
            </a:r>
          </a:p>
          <a:p>
            <a:pPr marL="0" indent="0">
              <a:lnSpc>
                <a:spcPct val="150000"/>
              </a:lnSpc>
              <a:spcBef>
                <a:spcPts val="0"/>
              </a:spcBef>
              <a:buNone/>
            </a:pPr>
            <a:r>
              <a:rPr lang="en-US" altLang="zh-CN" dirty="0"/>
              <a:t>2</a:t>
            </a:r>
            <a:r>
              <a:rPr lang="zh-CN" altLang="zh-CN" dirty="0"/>
              <a:t>）获取资源</a:t>
            </a:r>
            <a:r>
              <a:rPr lang="en-US" altLang="zh-CN" dirty="0"/>
              <a:t>URI</a:t>
            </a:r>
            <a:r>
              <a:rPr lang="zh-CN" altLang="zh-CN" dirty="0"/>
              <a:t>（</a:t>
            </a:r>
            <a:r>
              <a:rPr lang="en-US" altLang="zh-CN" dirty="0" err="1"/>
              <a:t>listUris</a:t>
            </a:r>
            <a:r>
              <a:rPr lang="zh-CN" altLang="zh-CN" dirty="0"/>
              <a:t>）：获取系统中符合查询条件的某资源对象及其所关联资源</a:t>
            </a:r>
            <a:r>
              <a:rPr lang="zh-CN" altLang="zh-CN" dirty="0" smtClean="0"/>
              <a:t>对象</a:t>
            </a:r>
            <a:r>
              <a:rPr lang="zh-CN" altLang="zh-CN" dirty="0"/>
              <a:t>的</a:t>
            </a:r>
            <a:r>
              <a:rPr lang="en-US" altLang="zh-CN" dirty="0"/>
              <a:t>URI</a:t>
            </a:r>
            <a:r>
              <a:rPr lang="zh-CN" altLang="zh-CN" dirty="0"/>
              <a:t>列表；</a:t>
            </a:r>
          </a:p>
          <a:p>
            <a:pPr marL="0" indent="0">
              <a:lnSpc>
                <a:spcPct val="150000"/>
              </a:lnSpc>
              <a:spcBef>
                <a:spcPts val="0"/>
              </a:spcBef>
              <a:buNone/>
            </a:pPr>
            <a:r>
              <a:rPr lang="en-US" altLang="zh-CN" dirty="0"/>
              <a:t>3</a:t>
            </a:r>
            <a:r>
              <a:rPr lang="zh-CN" altLang="zh-CN" dirty="0"/>
              <a:t>）获取元数据（</a:t>
            </a:r>
            <a:r>
              <a:rPr lang="en-US" altLang="zh-CN" dirty="0" err="1"/>
              <a:t>getMetadata</a:t>
            </a:r>
            <a:r>
              <a:rPr lang="zh-CN" altLang="zh-CN" dirty="0"/>
              <a:t>）：获取指定</a:t>
            </a:r>
            <a:r>
              <a:rPr lang="en-US" altLang="zh-CN" dirty="0"/>
              <a:t>URI</a:t>
            </a:r>
            <a:r>
              <a:rPr lang="zh-CN" altLang="zh-CN" dirty="0"/>
              <a:t>的资源对象的元数据。</a:t>
            </a:r>
          </a:p>
          <a:p>
            <a:pPr marL="0" indent="0">
              <a:lnSpc>
                <a:spcPct val="150000"/>
              </a:lnSpc>
              <a:spcBef>
                <a:spcPts val="0"/>
              </a:spcBef>
              <a:buNone/>
            </a:pPr>
            <a:r>
              <a:rPr lang="en-US" altLang="zh-CN" dirty="0"/>
              <a:t>4</a:t>
            </a:r>
            <a:r>
              <a:rPr lang="zh-CN" altLang="zh-CN" dirty="0"/>
              <a:t>）获取数据文件</a:t>
            </a:r>
            <a:r>
              <a:rPr lang="en-US" altLang="zh-CN" dirty="0"/>
              <a:t>URL</a:t>
            </a:r>
            <a:r>
              <a:rPr lang="zh-CN" altLang="zh-CN" dirty="0"/>
              <a:t>（</a:t>
            </a:r>
            <a:r>
              <a:rPr lang="en-US" altLang="zh-CN" dirty="0" err="1" smtClean="0"/>
              <a:t>listDatafiles</a:t>
            </a:r>
            <a:r>
              <a:rPr lang="zh-CN" altLang="zh-CN" dirty="0" smtClean="0"/>
              <a:t>）</a:t>
            </a:r>
            <a:r>
              <a:rPr lang="zh-CN" altLang="zh-CN" dirty="0"/>
              <a:t>：获取指定资源对象所关联的数据文件的</a:t>
            </a:r>
            <a:r>
              <a:rPr lang="en-US" altLang="zh-CN" dirty="0"/>
              <a:t>URL</a:t>
            </a:r>
            <a:r>
              <a:rPr lang="zh-CN" altLang="zh-CN" dirty="0"/>
              <a:t>列表；</a:t>
            </a:r>
          </a:p>
          <a:p>
            <a:pPr marL="0" indent="0">
              <a:lnSpc>
                <a:spcPct val="150000"/>
              </a:lnSpc>
              <a:spcBef>
                <a:spcPts val="0"/>
              </a:spcBef>
              <a:buNone/>
            </a:pPr>
            <a:r>
              <a:rPr lang="en-US" altLang="zh-CN" dirty="0"/>
              <a:t>5</a:t>
            </a:r>
            <a:r>
              <a:rPr lang="zh-CN" altLang="zh-CN" dirty="0"/>
              <a:t>）获取</a:t>
            </a:r>
            <a:r>
              <a:rPr lang="zh-CN" altLang="zh-CN" dirty="0" smtClean="0"/>
              <a:t>数据</a:t>
            </a:r>
            <a:r>
              <a:rPr lang="zh-CN" altLang="en-US" dirty="0" smtClean="0"/>
              <a:t>文件</a:t>
            </a:r>
            <a:r>
              <a:rPr lang="zh-CN" altLang="zh-CN" dirty="0" smtClean="0"/>
              <a:t>（</a:t>
            </a:r>
            <a:r>
              <a:rPr lang="en-US" altLang="zh-CN" dirty="0" err="1" smtClean="0"/>
              <a:t>getDataFile</a:t>
            </a:r>
            <a:r>
              <a:rPr lang="zh-CN" altLang="zh-CN" dirty="0" smtClean="0"/>
              <a:t>）：获取</a:t>
            </a:r>
            <a:r>
              <a:rPr lang="zh-CN" altLang="en-US" dirty="0" smtClean="0"/>
              <a:t>指定的</a:t>
            </a:r>
            <a:r>
              <a:rPr lang="zh-CN" altLang="zh-CN" dirty="0" smtClean="0"/>
              <a:t>数据文件</a:t>
            </a:r>
            <a:r>
              <a:rPr lang="zh-CN" altLang="en-US" dirty="0" smtClean="0"/>
              <a:t>的内容</a:t>
            </a:r>
            <a:r>
              <a:rPr lang="zh-CN" altLang="zh-CN" dirty="0" smtClean="0"/>
              <a:t>；</a:t>
            </a:r>
            <a:endParaRPr lang="zh-CN" altLang="zh-CN" dirty="0"/>
          </a:p>
          <a:p>
            <a:pPr marL="0" indent="0">
              <a:lnSpc>
                <a:spcPct val="150000"/>
              </a:lnSpc>
              <a:spcBef>
                <a:spcPts val="0"/>
              </a:spcBef>
              <a:buNone/>
            </a:pPr>
            <a:r>
              <a:rPr lang="en-US" altLang="zh-CN" dirty="0"/>
              <a:t>6</a:t>
            </a:r>
            <a:r>
              <a:rPr lang="zh-CN" altLang="zh-CN" dirty="0"/>
              <a:t>）获取</a:t>
            </a:r>
            <a:r>
              <a:rPr lang="en-US" altLang="zh-CN" dirty="0"/>
              <a:t>DIP</a:t>
            </a:r>
            <a:r>
              <a:rPr lang="zh-CN" altLang="zh-CN" dirty="0"/>
              <a:t>包（</a:t>
            </a:r>
            <a:r>
              <a:rPr lang="en-US" altLang="zh-CN" dirty="0" err="1"/>
              <a:t>getDIP</a:t>
            </a:r>
            <a:r>
              <a:rPr lang="zh-CN" altLang="zh-CN" dirty="0"/>
              <a:t>）：获取指定</a:t>
            </a:r>
            <a:r>
              <a:rPr lang="en-US" altLang="zh-CN" dirty="0"/>
              <a:t>URI</a:t>
            </a:r>
            <a:r>
              <a:rPr lang="zh-CN" altLang="zh-CN" dirty="0"/>
              <a:t>的资源对象的分发信息包（</a:t>
            </a:r>
            <a:r>
              <a:rPr lang="en-US" altLang="zh-CN" dirty="0"/>
              <a:t>DIP</a:t>
            </a:r>
            <a:r>
              <a:rPr lang="zh-CN" altLang="zh-CN" dirty="0"/>
              <a:t>）；</a:t>
            </a:r>
          </a:p>
          <a:p>
            <a:pPr marL="0" indent="0">
              <a:lnSpc>
                <a:spcPct val="150000"/>
              </a:lnSpc>
              <a:spcBef>
                <a:spcPts val="0"/>
              </a:spcBef>
              <a:buNone/>
            </a:pPr>
            <a:r>
              <a:rPr lang="en-US" altLang="zh-CN" dirty="0"/>
              <a:t>7</a:t>
            </a:r>
            <a:r>
              <a:rPr lang="zh-CN" altLang="zh-CN" dirty="0"/>
              <a:t>）上传数据（</a:t>
            </a:r>
            <a:r>
              <a:rPr lang="en-US" altLang="zh-CN" dirty="0" err="1"/>
              <a:t>uploadSIP</a:t>
            </a:r>
            <a:r>
              <a:rPr lang="zh-CN" altLang="zh-CN" dirty="0"/>
              <a:t>）</a:t>
            </a:r>
            <a:r>
              <a:rPr lang="zh-CN" altLang="zh-CN" dirty="0" smtClean="0"/>
              <a:t>：</a:t>
            </a:r>
            <a:r>
              <a:rPr lang="zh-CN" altLang="en-US" dirty="0"/>
              <a:t>上传</a:t>
            </a:r>
            <a:r>
              <a:rPr lang="zh-CN" altLang="en-US" dirty="0" smtClean="0"/>
              <a:t>摄入</a:t>
            </a:r>
            <a:r>
              <a:rPr lang="zh-CN" altLang="zh-CN" dirty="0" smtClean="0"/>
              <a:t>信息</a:t>
            </a:r>
            <a:r>
              <a:rPr lang="zh-CN" altLang="zh-CN" dirty="0"/>
              <a:t>包（</a:t>
            </a:r>
            <a:r>
              <a:rPr lang="en-US" altLang="zh-CN" dirty="0"/>
              <a:t>SIP</a:t>
            </a:r>
            <a:r>
              <a:rPr lang="zh-CN" altLang="zh-CN" dirty="0" smtClean="0"/>
              <a:t>）</a:t>
            </a:r>
            <a:endParaRPr lang="zh-CN" altLang="zh-CN" dirty="0"/>
          </a:p>
          <a:p>
            <a:pPr marL="0" indent="0">
              <a:lnSpc>
                <a:spcPct val="150000"/>
              </a:lnSpc>
              <a:spcBef>
                <a:spcPts val="0"/>
              </a:spcBef>
              <a:buNone/>
            </a:pPr>
            <a:r>
              <a:rPr lang="en-US" altLang="zh-CN" dirty="0"/>
              <a:t>8</a:t>
            </a:r>
            <a:r>
              <a:rPr lang="zh-CN" altLang="zh-CN" dirty="0"/>
              <a:t>）资源检索</a:t>
            </a:r>
            <a:r>
              <a:rPr lang="zh-CN" altLang="zh-CN" dirty="0" smtClean="0"/>
              <a:t>（</a:t>
            </a:r>
            <a:r>
              <a:rPr lang="en-US" altLang="zh-CN" smtClean="0"/>
              <a:t>search</a:t>
            </a:r>
            <a:r>
              <a:rPr lang="zh-CN" altLang="zh-CN" smtClean="0"/>
              <a:t>）</a:t>
            </a:r>
            <a:r>
              <a:rPr lang="zh-CN" altLang="zh-CN" dirty="0"/>
              <a:t>：检索系统</a:t>
            </a:r>
            <a:r>
              <a:rPr lang="zh-CN" altLang="zh-CN" dirty="0" smtClean="0"/>
              <a:t>中</a:t>
            </a:r>
            <a:r>
              <a:rPr lang="zh-CN" altLang="en-US" dirty="0" smtClean="0"/>
              <a:t>的文物信息包及其相关资源</a:t>
            </a:r>
            <a:r>
              <a:rPr lang="zh-CN" altLang="zh-CN" dirty="0" smtClean="0"/>
              <a:t>。</a:t>
            </a:r>
            <a:endParaRPr lang="zh-CN" altLang="zh-CN" dirty="0"/>
          </a:p>
          <a:p>
            <a:pPr>
              <a:lnSpc>
                <a:spcPct val="150000"/>
              </a:lnSpc>
              <a:spcBef>
                <a:spcPts val="0"/>
              </a:spcBef>
            </a:pPr>
            <a:endParaRPr lang="zh-CN" altLang="en-US" sz="3600" dirty="0"/>
          </a:p>
          <a:p>
            <a:endParaRPr lang="zh-CN" altLang="en-US" dirty="0"/>
          </a:p>
        </p:txBody>
      </p:sp>
    </p:spTree>
    <p:extLst>
      <p:ext uri="{BB962C8B-B14F-4D97-AF65-F5344CB8AC3E}">
        <p14:creationId xmlns:p14="http://schemas.microsoft.com/office/powerpoint/2010/main" val="42507751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60378242"/>
              </p:ext>
            </p:extLst>
          </p:nvPr>
        </p:nvGraphicFramePr>
        <p:xfrm>
          <a:off x="2411760" y="1196752"/>
          <a:ext cx="37444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1586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smtClean="0"/>
              <a:t>课题围绕可移动文物数字化保护需求，通过可移动文物信息采集、加工、存储、服务、交换、传输六个主要环节中数字化技术的集成应用</a:t>
            </a:r>
            <a:endParaRPr lang="en-US" altLang="zh-CN" dirty="0" smtClean="0"/>
          </a:p>
          <a:p>
            <a:endParaRPr lang="en-US" altLang="zh-CN" dirty="0" smtClean="0"/>
          </a:p>
          <a:p>
            <a:r>
              <a:rPr lang="zh-CN" altLang="en-US" dirty="0" smtClean="0"/>
              <a:t>本标准属于信息包交换环节标准，需要了解和掌握相关环节所定义好的各类资源的元数据和数据文件结构，以及</a:t>
            </a:r>
            <a:r>
              <a:rPr lang="zh-CN" altLang="en-US" dirty="0" smtClean="0">
                <a:solidFill>
                  <a:srgbClr val="FF0000"/>
                </a:solidFill>
              </a:rPr>
              <a:t>样例数据</a:t>
            </a:r>
            <a:r>
              <a:rPr lang="zh-CN" altLang="en-US" dirty="0" smtClean="0"/>
              <a:t>，以便后续进行验证</a:t>
            </a:r>
            <a:endParaRPr lang="zh-CN" altLang="en-US" dirty="0"/>
          </a:p>
        </p:txBody>
      </p:sp>
      <p:sp>
        <p:nvSpPr>
          <p:cNvPr id="3" name="标题 2"/>
          <p:cNvSpPr>
            <a:spLocks noGrp="1"/>
          </p:cNvSpPr>
          <p:nvPr>
            <p:ph type="title"/>
          </p:nvPr>
        </p:nvSpPr>
        <p:spPr/>
        <p:txBody>
          <a:bodyPr/>
          <a:lstStyle/>
          <a:p>
            <a:r>
              <a:rPr lang="zh-CN" altLang="zh-CN" dirty="0" smtClean="0"/>
              <a:t>与其他子课题的关系</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从两个层次开展交换标准的研究</a:t>
            </a:r>
            <a:endParaRPr lang="en-US" altLang="zh-CN" dirty="0" smtClean="0"/>
          </a:p>
          <a:p>
            <a:r>
              <a:rPr lang="zh-CN" altLang="en-US" dirty="0" smtClean="0"/>
              <a:t>综合可移动文物的多粒度馆藏信息、多精度的数字对象、同一个文物的多个数字对象、多种元数据、文物的参考对象等建立用于交换的馆藏数字化信息包表示。包括信息包粒度和种类，结构关系，组织内容，语法绑定、编码</a:t>
            </a:r>
            <a:endParaRPr lang="en-US" altLang="zh-CN" dirty="0" smtClean="0"/>
          </a:p>
          <a:p>
            <a:r>
              <a:rPr lang="zh-CN" altLang="en-US" dirty="0" smtClean="0"/>
              <a:t>馆藏信息包交换协议（交换格式和接口） </a:t>
            </a:r>
            <a:endParaRPr lang="zh-CN" altLang="en-US" dirty="0"/>
          </a:p>
        </p:txBody>
      </p:sp>
      <p:sp>
        <p:nvSpPr>
          <p:cNvPr id="3" name="标题 2"/>
          <p:cNvSpPr>
            <a:spLocks noGrp="1"/>
          </p:cNvSpPr>
          <p:nvPr>
            <p:ph type="title"/>
          </p:nvPr>
        </p:nvSpPr>
        <p:spPr/>
        <p:txBody>
          <a:bodyPr/>
          <a:lstStyle/>
          <a:p>
            <a:r>
              <a:rPr lang="zh-CN" altLang="zh-CN" dirty="0" smtClean="0"/>
              <a:t>技术方案</a:t>
            </a:r>
            <a:endParaRPr lang="zh-CN" altLang="en-US" dirty="0"/>
          </a:p>
        </p:txBody>
      </p:sp>
    </p:spTree>
    <p:extLst>
      <p:ext uri="{BB962C8B-B14F-4D97-AF65-F5344CB8AC3E}">
        <p14:creationId xmlns:p14="http://schemas.microsoft.com/office/powerpoint/2010/main" val="12418962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对照任务书和可研报告的内容继续修订和完善标准内容</a:t>
            </a:r>
            <a:endParaRPr lang="en-US" altLang="zh-CN" dirty="0" smtClean="0"/>
          </a:p>
          <a:p>
            <a:r>
              <a:rPr lang="zh-CN" altLang="en-US" dirty="0" smtClean="0"/>
              <a:t>征求专家或文博单位意见</a:t>
            </a:r>
            <a:endParaRPr lang="en-US" altLang="zh-CN" dirty="0" smtClean="0"/>
          </a:p>
          <a:p>
            <a:r>
              <a:rPr lang="zh-CN" altLang="en-US" dirty="0" smtClean="0"/>
              <a:t>根据意见修订标准</a:t>
            </a:r>
            <a:endParaRPr lang="zh-CN" altLang="en-US" dirty="0"/>
          </a:p>
        </p:txBody>
      </p:sp>
      <p:sp>
        <p:nvSpPr>
          <p:cNvPr id="3" name="标题 2"/>
          <p:cNvSpPr>
            <a:spLocks noGrp="1"/>
          </p:cNvSpPr>
          <p:nvPr>
            <p:ph type="title"/>
          </p:nvPr>
        </p:nvSpPr>
        <p:spPr/>
        <p:txBody>
          <a:bodyPr/>
          <a:lstStyle/>
          <a:p>
            <a:r>
              <a:rPr lang="zh-CN" altLang="zh-CN" dirty="0" smtClean="0"/>
              <a:t>后续进一步研究和完善的内容</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2016</a:t>
            </a:r>
            <a:r>
              <a:rPr lang="zh-CN" altLang="en-US" dirty="0" smtClean="0"/>
              <a:t>年</a:t>
            </a:r>
            <a:r>
              <a:rPr lang="en-US" altLang="zh-CN" dirty="0" smtClean="0"/>
              <a:t>7-8</a:t>
            </a:r>
            <a:r>
              <a:rPr lang="zh-CN" altLang="en-US" dirty="0" smtClean="0"/>
              <a:t>月：形成征求意见稿</a:t>
            </a:r>
            <a:endParaRPr lang="en-US" altLang="zh-CN" dirty="0" smtClean="0"/>
          </a:p>
          <a:p>
            <a:r>
              <a:rPr lang="en-US" altLang="zh-CN" dirty="0" smtClean="0"/>
              <a:t>2016</a:t>
            </a:r>
            <a:r>
              <a:rPr lang="zh-CN" altLang="en-US" dirty="0" smtClean="0"/>
              <a:t>年</a:t>
            </a:r>
            <a:r>
              <a:rPr lang="en-US" altLang="zh-CN" dirty="0" smtClean="0"/>
              <a:t>10</a:t>
            </a:r>
            <a:r>
              <a:rPr lang="zh-CN" altLang="en-US" dirty="0" smtClean="0"/>
              <a:t>月：形成送审稿</a:t>
            </a:r>
            <a:endParaRPr lang="en-US" altLang="zh-CN" dirty="0" smtClean="0"/>
          </a:p>
          <a:p>
            <a:r>
              <a:rPr lang="en-US" altLang="zh-CN" dirty="0" smtClean="0"/>
              <a:t>2016</a:t>
            </a:r>
            <a:r>
              <a:rPr lang="zh-CN" altLang="en-US" dirty="0" smtClean="0"/>
              <a:t>年</a:t>
            </a:r>
            <a:r>
              <a:rPr lang="en-US" altLang="zh-CN" dirty="0" smtClean="0"/>
              <a:t>12</a:t>
            </a:r>
            <a:r>
              <a:rPr lang="zh-CN" altLang="en-US" dirty="0" smtClean="0"/>
              <a:t>月：形成最终稿</a:t>
            </a:r>
            <a:endParaRPr lang="zh-CN" altLang="en-US" dirty="0"/>
          </a:p>
        </p:txBody>
      </p:sp>
      <p:sp>
        <p:nvSpPr>
          <p:cNvPr id="3" name="标题 2"/>
          <p:cNvSpPr>
            <a:spLocks noGrp="1"/>
          </p:cNvSpPr>
          <p:nvPr>
            <p:ph type="title"/>
          </p:nvPr>
        </p:nvSpPr>
        <p:spPr/>
        <p:txBody>
          <a:bodyPr/>
          <a:lstStyle/>
          <a:p>
            <a:r>
              <a:rPr lang="zh-CN" altLang="zh-CN" dirty="0" smtClean="0"/>
              <a:t>后续计划</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课题涵盖</a:t>
            </a:r>
            <a:r>
              <a:rPr lang="zh-CN" altLang="zh-CN" dirty="0" smtClean="0"/>
              <a:t>信息采集、加工、存储、服务、交换、传输六个主要环节</a:t>
            </a:r>
            <a:endParaRPr lang="en-US" altLang="zh-CN" dirty="0" smtClean="0"/>
          </a:p>
          <a:p>
            <a:r>
              <a:rPr lang="zh-CN" altLang="en-US" dirty="0" smtClean="0"/>
              <a:t>本子课题属于信息包交换标准研究，需要配合相关存储和服务协议制定交换接口</a:t>
            </a:r>
            <a:endParaRPr lang="en-US" altLang="zh-CN" dirty="0" smtClean="0"/>
          </a:p>
          <a:p>
            <a:r>
              <a:rPr lang="zh-CN" altLang="en-US" dirty="0" smtClean="0"/>
              <a:t>需要参考其它子课题相关数据格式</a:t>
            </a:r>
            <a:endParaRPr lang="en-US" altLang="zh-CN" dirty="0" smtClean="0"/>
          </a:p>
        </p:txBody>
      </p:sp>
      <p:sp>
        <p:nvSpPr>
          <p:cNvPr id="3" name="标题 2"/>
          <p:cNvSpPr>
            <a:spLocks noGrp="1"/>
          </p:cNvSpPr>
          <p:nvPr>
            <p:ph type="title"/>
          </p:nvPr>
        </p:nvSpPr>
        <p:spPr/>
        <p:txBody>
          <a:bodyPr/>
          <a:lstStyle/>
          <a:p>
            <a:r>
              <a:rPr lang="zh-CN" altLang="zh-CN" dirty="0" smtClean="0"/>
              <a:t>需要与其他子课题协调的工作</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a:buNone/>
            </a:pPr>
            <a:endParaRPr lang="en-US" altLang="zh-CN" dirty="0" smtClean="0"/>
          </a:p>
          <a:p>
            <a:r>
              <a:rPr lang="zh-CN" altLang="en-US" dirty="0" smtClean="0"/>
              <a:t>满足不同应用需求的用于交换的馆藏文物数字化信息包的内容组织和封装</a:t>
            </a:r>
            <a:endParaRPr lang="en-US" altLang="zh-CN" dirty="0" smtClean="0"/>
          </a:p>
          <a:p>
            <a:r>
              <a:rPr lang="zh-CN" altLang="en-US" dirty="0" smtClean="0"/>
              <a:t>支持多个异构文物信息系统间的通用信息包的交换</a:t>
            </a:r>
            <a:endParaRPr lang="en-US" altLang="zh-CN" dirty="0" smtClean="0"/>
          </a:p>
        </p:txBody>
      </p:sp>
      <p:sp>
        <p:nvSpPr>
          <p:cNvPr id="3" name="标题 2"/>
          <p:cNvSpPr>
            <a:spLocks noGrp="1"/>
          </p:cNvSpPr>
          <p:nvPr>
            <p:ph type="title"/>
          </p:nvPr>
        </p:nvSpPr>
        <p:spPr/>
        <p:txBody>
          <a:bodyPr/>
          <a:lstStyle/>
          <a:p>
            <a:r>
              <a:rPr lang="zh-CN" altLang="zh-CN" dirty="0" smtClean="0"/>
              <a:t>创新点</a:t>
            </a:r>
            <a:endParaRPr lang="zh-CN" altLang="en-US" dirty="0"/>
          </a:p>
        </p:txBody>
      </p:sp>
    </p:spTree>
    <p:extLst>
      <p:ext uri="{BB962C8B-B14F-4D97-AF65-F5344CB8AC3E}">
        <p14:creationId xmlns:p14="http://schemas.microsoft.com/office/powerpoint/2010/main" val="1537526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zh-CN" b="1" dirty="0" smtClean="0"/>
              <a:t>需求调研</a:t>
            </a:r>
            <a:endParaRPr lang="en-US" altLang="zh-CN" b="1" dirty="0" smtClean="0"/>
          </a:p>
          <a:p>
            <a:pPr lvl="1"/>
            <a:r>
              <a:rPr lang="en-US" altLang="zh-CN" b="1" dirty="0" smtClean="0"/>
              <a:t>2015</a:t>
            </a:r>
            <a:r>
              <a:rPr lang="zh-CN" altLang="en-US" b="1" dirty="0" smtClean="0"/>
              <a:t>年</a:t>
            </a:r>
            <a:r>
              <a:rPr lang="en-US" altLang="zh-CN" b="1" dirty="0" smtClean="0"/>
              <a:t>5</a:t>
            </a:r>
            <a:r>
              <a:rPr lang="zh-CN" altLang="en-US" b="1" dirty="0" smtClean="0"/>
              <a:t>月</a:t>
            </a:r>
            <a:r>
              <a:rPr lang="en-US" altLang="zh-CN" b="1" dirty="0" smtClean="0"/>
              <a:t>20</a:t>
            </a:r>
            <a:r>
              <a:rPr lang="zh-CN" altLang="en-US" b="1" dirty="0" smtClean="0"/>
              <a:t>日</a:t>
            </a:r>
            <a:r>
              <a:rPr lang="zh-CN" altLang="zh-CN" b="1" dirty="0" smtClean="0"/>
              <a:t>～</a:t>
            </a:r>
            <a:r>
              <a:rPr lang="en-US" altLang="zh-CN" b="1" dirty="0" smtClean="0"/>
              <a:t>2015</a:t>
            </a:r>
            <a:r>
              <a:rPr lang="zh-CN" altLang="en-US" b="1" dirty="0" smtClean="0"/>
              <a:t>年</a:t>
            </a:r>
            <a:r>
              <a:rPr lang="en-US" altLang="zh-CN" b="1" dirty="0" smtClean="0"/>
              <a:t>10</a:t>
            </a:r>
            <a:r>
              <a:rPr lang="zh-CN" altLang="en-US" b="1" dirty="0" smtClean="0"/>
              <a:t>月</a:t>
            </a:r>
            <a:r>
              <a:rPr lang="en-US" altLang="zh-CN" b="1" dirty="0" smtClean="0"/>
              <a:t>13</a:t>
            </a:r>
            <a:r>
              <a:rPr lang="zh-CN" altLang="en-US" b="1" dirty="0" smtClean="0"/>
              <a:t>日</a:t>
            </a:r>
            <a:endParaRPr lang="en-US" altLang="zh-CN" b="1" dirty="0" smtClean="0"/>
          </a:p>
          <a:p>
            <a:pPr lvl="1"/>
            <a:r>
              <a:rPr lang="zh-CN" altLang="zh-CN" dirty="0" smtClean="0"/>
              <a:t>以故宫为重点，调研了其他一些文物保护单位的可移动文物数字化保护</a:t>
            </a:r>
            <a:r>
              <a:rPr lang="zh-CN" altLang="en-US" dirty="0" smtClean="0"/>
              <a:t>部分</a:t>
            </a:r>
            <a:r>
              <a:rPr lang="zh-CN" altLang="zh-CN" dirty="0" smtClean="0"/>
              <a:t>数据格式</a:t>
            </a:r>
            <a:endParaRPr lang="en-US" altLang="zh-CN" dirty="0" smtClean="0"/>
          </a:p>
          <a:p>
            <a:pPr lvl="1"/>
            <a:r>
              <a:rPr lang="zh-CN" altLang="zh-CN" dirty="0" smtClean="0"/>
              <a:t>多次参加故宫博物院、天津大学、雅昌文化（集团）有限公司的</a:t>
            </a:r>
            <a:r>
              <a:rPr lang="zh-CN" altLang="en-US" dirty="0" smtClean="0"/>
              <a:t>相关</a:t>
            </a:r>
            <a:r>
              <a:rPr lang="zh-CN" altLang="zh-CN" dirty="0" smtClean="0"/>
              <a:t>讨论</a:t>
            </a:r>
            <a:endParaRPr lang="en-US" altLang="zh-CN" b="1" dirty="0" smtClean="0"/>
          </a:p>
          <a:p>
            <a:r>
              <a:rPr lang="zh-CN" altLang="zh-CN" b="1" dirty="0" smtClean="0"/>
              <a:t>大纲阶段</a:t>
            </a:r>
            <a:endParaRPr lang="en-US" altLang="zh-CN" b="1" dirty="0" smtClean="0"/>
          </a:p>
          <a:p>
            <a:pPr lvl="1"/>
            <a:r>
              <a:rPr lang="en-US" altLang="zh-CN" b="1" dirty="0" smtClean="0"/>
              <a:t>2015</a:t>
            </a:r>
            <a:r>
              <a:rPr lang="zh-CN" altLang="en-US" b="1" dirty="0" smtClean="0"/>
              <a:t>年</a:t>
            </a:r>
            <a:r>
              <a:rPr lang="en-US" altLang="zh-CN" b="1" dirty="0" smtClean="0"/>
              <a:t>10</a:t>
            </a:r>
            <a:r>
              <a:rPr lang="zh-CN" altLang="en-US" b="1" dirty="0" smtClean="0"/>
              <a:t>月</a:t>
            </a:r>
            <a:r>
              <a:rPr lang="en-US" altLang="zh-CN" b="1" dirty="0" smtClean="0"/>
              <a:t>18</a:t>
            </a:r>
            <a:r>
              <a:rPr lang="zh-CN" altLang="en-US" b="1" dirty="0" smtClean="0"/>
              <a:t>日</a:t>
            </a:r>
            <a:r>
              <a:rPr lang="zh-CN" altLang="zh-CN" b="1" dirty="0" smtClean="0"/>
              <a:t>～</a:t>
            </a:r>
            <a:r>
              <a:rPr lang="en-US" altLang="zh-CN" b="1" dirty="0" smtClean="0"/>
              <a:t>2016</a:t>
            </a:r>
            <a:r>
              <a:rPr lang="zh-CN" altLang="en-US" b="1" dirty="0" smtClean="0"/>
              <a:t>年</a:t>
            </a:r>
            <a:r>
              <a:rPr lang="en-US" altLang="zh-CN" b="1" dirty="0" smtClean="0"/>
              <a:t>1</a:t>
            </a:r>
            <a:r>
              <a:rPr lang="zh-CN" altLang="en-US" b="1" dirty="0" smtClean="0"/>
              <a:t>月</a:t>
            </a:r>
            <a:r>
              <a:rPr lang="en-US" altLang="zh-CN" b="1" dirty="0" smtClean="0"/>
              <a:t>8</a:t>
            </a:r>
            <a:r>
              <a:rPr lang="zh-CN" altLang="en-US" b="1" dirty="0" smtClean="0"/>
              <a:t>日</a:t>
            </a:r>
            <a:endParaRPr lang="en-US" altLang="zh-CN" b="1" dirty="0" smtClean="0"/>
          </a:p>
          <a:p>
            <a:r>
              <a:rPr lang="zh-CN" altLang="zh-CN" b="1" dirty="0" smtClean="0"/>
              <a:t>标准起草阶段</a:t>
            </a:r>
            <a:endParaRPr lang="en-US" altLang="zh-CN" b="1" dirty="0" smtClean="0"/>
          </a:p>
          <a:p>
            <a:pPr lvl="1"/>
            <a:r>
              <a:rPr lang="en-US" altLang="zh-CN" b="1" dirty="0" smtClean="0"/>
              <a:t>2016</a:t>
            </a:r>
            <a:r>
              <a:rPr lang="zh-CN" altLang="en-US" b="1" dirty="0" smtClean="0"/>
              <a:t>年</a:t>
            </a:r>
            <a:r>
              <a:rPr lang="en-US" altLang="zh-CN" b="1" dirty="0" smtClean="0"/>
              <a:t>1</a:t>
            </a:r>
            <a:r>
              <a:rPr lang="zh-CN" altLang="en-US" b="1" dirty="0" smtClean="0"/>
              <a:t>月</a:t>
            </a:r>
            <a:r>
              <a:rPr lang="en-US" altLang="zh-CN" b="1" dirty="0" smtClean="0"/>
              <a:t>10</a:t>
            </a:r>
            <a:r>
              <a:rPr lang="zh-CN" altLang="en-US" b="1" dirty="0" smtClean="0"/>
              <a:t>日</a:t>
            </a:r>
            <a:r>
              <a:rPr lang="zh-CN" altLang="zh-CN" b="1" dirty="0" smtClean="0"/>
              <a:t>～</a:t>
            </a:r>
            <a:r>
              <a:rPr lang="en-US" altLang="zh-CN" b="1" dirty="0" smtClean="0"/>
              <a:t>2016</a:t>
            </a:r>
            <a:r>
              <a:rPr lang="zh-CN" altLang="en-US" b="1" dirty="0" smtClean="0"/>
              <a:t>年</a:t>
            </a:r>
            <a:r>
              <a:rPr lang="en-US" altLang="zh-CN" b="1" dirty="0"/>
              <a:t>7</a:t>
            </a:r>
            <a:r>
              <a:rPr lang="zh-CN" altLang="en-US" b="1" dirty="0" smtClean="0"/>
              <a:t>月</a:t>
            </a:r>
            <a:endParaRPr lang="en-US" altLang="zh-CN" b="1" dirty="0" smtClean="0"/>
          </a:p>
          <a:p>
            <a:pPr lvl="1"/>
            <a:r>
              <a:rPr lang="zh-CN" altLang="en-US" dirty="0" smtClean="0"/>
              <a:t>编写 标准内容</a:t>
            </a:r>
            <a:endParaRPr lang="en-US" altLang="zh-CN" dirty="0" smtClean="0"/>
          </a:p>
          <a:p>
            <a:pPr lvl="1"/>
            <a:r>
              <a:rPr lang="zh-CN" altLang="zh-CN" dirty="0" smtClean="0"/>
              <a:t>准备测试数据，开发验证工具</a:t>
            </a:r>
            <a:endParaRPr lang="en-US" altLang="zh-CN" b="1" dirty="0" smtClean="0"/>
          </a:p>
          <a:p>
            <a:pPr lvl="1"/>
            <a:endParaRPr lang="zh-CN" altLang="en-US" dirty="0"/>
          </a:p>
        </p:txBody>
      </p:sp>
      <p:sp>
        <p:nvSpPr>
          <p:cNvPr id="3" name="标题 2"/>
          <p:cNvSpPr>
            <a:spLocks noGrp="1"/>
          </p:cNvSpPr>
          <p:nvPr>
            <p:ph type="title"/>
          </p:nvPr>
        </p:nvSpPr>
        <p:spPr/>
        <p:txBody>
          <a:bodyPr/>
          <a:lstStyle/>
          <a:p>
            <a:r>
              <a:rPr lang="zh-CN" altLang="en-US" dirty="0" smtClean="0"/>
              <a:t>进展情况</a:t>
            </a:r>
            <a:endParaRPr lang="zh-CN" altLang="en-US" dirty="0"/>
          </a:p>
        </p:txBody>
      </p:sp>
    </p:spTree>
    <p:extLst>
      <p:ext uri="{BB962C8B-B14F-4D97-AF65-F5344CB8AC3E}">
        <p14:creationId xmlns:p14="http://schemas.microsoft.com/office/powerpoint/2010/main" val="3085440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基于可移动文物的多粒度的馆藏信息</a:t>
            </a:r>
            <a:r>
              <a:rPr lang="zh-CN" altLang="zh-CN" dirty="0" smtClean="0"/>
              <a:t>包</a:t>
            </a:r>
            <a:r>
              <a:rPr lang="zh-CN" altLang="en-US" dirty="0" smtClean="0"/>
              <a:t>的相关</a:t>
            </a:r>
            <a:r>
              <a:rPr lang="zh-CN" altLang="zh-CN" dirty="0" smtClean="0"/>
              <a:t>研究</a:t>
            </a:r>
            <a:r>
              <a:rPr lang="zh-CN" altLang="en-US" dirty="0" smtClean="0"/>
              <a:t>调研报告</a:t>
            </a:r>
            <a:endParaRPr lang="en-US" altLang="zh-CN" dirty="0" smtClean="0"/>
          </a:p>
          <a:p>
            <a:r>
              <a:rPr lang="zh-CN" altLang="en-US" dirty="0" smtClean="0"/>
              <a:t>文物</a:t>
            </a:r>
            <a:r>
              <a:rPr lang="zh-CN" altLang="en-US" dirty="0"/>
              <a:t>本体模型框架</a:t>
            </a:r>
            <a:endParaRPr lang="en-US" altLang="zh-CN" dirty="0"/>
          </a:p>
          <a:p>
            <a:r>
              <a:rPr lang="zh-CN" altLang="zh-CN" dirty="0"/>
              <a:t>基于可移动文物的多粒度的馆藏信息</a:t>
            </a:r>
            <a:r>
              <a:rPr lang="zh-CN" altLang="zh-CN" dirty="0" smtClean="0"/>
              <a:t>包</a:t>
            </a:r>
            <a:r>
              <a:rPr lang="zh-CN" altLang="en-US" dirty="0" smtClean="0"/>
              <a:t>的交换</a:t>
            </a:r>
            <a:r>
              <a:rPr lang="zh-CN" altLang="zh-CN" dirty="0" smtClean="0"/>
              <a:t>标准</a:t>
            </a:r>
            <a:r>
              <a:rPr lang="zh-CN" altLang="en-US" dirty="0" smtClean="0"/>
              <a:t>大纲</a:t>
            </a:r>
            <a:endParaRPr lang="en-US" altLang="zh-CN" dirty="0" smtClean="0"/>
          </a:p>
          <a:p>
            <a:r>
              <a:rPr lang="zh-CN" altLang="en-US" dirty="0" smtClean="0"/>
              <a:t>交换接口初稿</a:t>
            </a:r>
            <a:endParaRPr lang="en-US" altLang="zh-CN" dirty="0" smtClean="0"/>
          </a:p>
          <a:p>
            <a:endParaRPr lang="zh-CN" altLang="en-US" dirty="0"/>
          </a:p>
          <a:p>
            <a:pPr marL="109728" indent="0">
              <a:buNone/>
            </a:pPr>
            <a:endParaRPr lang="zh-CN" altLang="en-US" dirty="0"/>
          </a:p>
        </p:txBody>
      </p:sp>
      <p:sp>
        <p:nvSpPr>
          <p:cNvPr id="3" name="标题 2"/>
          <p:cNvSpPr>
            <a:spLocks noGrp="1"/>
          </p:cNvSpPr>
          <p:nvPr>
            <p:ph type="title"/>
          </p:nvPr>
        </p:nvSpPr>
        <p:spPr/>
        <p:txBody>
          <a:bodyPr/>
          <a:lstStyle/>
          <a:p>
            <a:r>
              <a:rPr lang="zh-CN" altLang="en-US" dirty="0" smtClean="0"/>
              <a:t>成果列表</a:t>
            </a:r>
            <a:endParaRPr lang="zh-CN" altLang="en-US" dirty="0"/>
          </a:p>
        </p:txBody>
      </p:sp>
    </p:spTree>
    <p:extLst>
      <p:ext uri="{BB962C8B-B14F-4D97-AF65-F5344CB8AC3E}">
        <p14:creationId xmlns:p14="http://schemas.microsoft.com/office/powerpoint/2010/main" val="180833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79512" y="692696"/>
          <a:ext cx="37444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组合 1"/>
          <p:cNvGrpSpPr/>
          <p:nvPr/>
        </p:nvGrpSpPr>
        <p:grpSpPr>
          <a:xfrm>
            <a:off x="4445479" y="1844824"/>
            <a:ext cx="4698521" cy="2644384"/>
            <a:chOff x="4525194" y="1676816"/>
            <a:chExt cx="4385287" cy="2164320"/>
          </a:xfrm>
        </p:grpSpPr>
        <p:sp>
          <p:nvSpPr>
            <p:cNvPr id="7" name="任意多边形 6"/>
            <p:cNvSpPr/>
            <p:nvPr/>
          </p:nvSpPr>
          <p:spPr>
            <a:xfrm>
              <a:off x="4525194" y="1676816"/>
              <a:ext cx="4385287" cy="531360"/>
            </a:xfrm>
            <a:custGeom>
              <a:avLst/>
              <a:gdLst>
                <a:gd name="connsiteX0" fmla="*/ 0 w 4385287"/>
                <a:gd name="connsiteY0" fmla="*/ 88562 h 531360"/>
                <a:gd name="connsiteX1" fmla="*/ 88562 w 4385287"/>
                <a:gd name="connsiteY1" fmla="*/ 0 h 531360"/>
                <a:gd name="connsiteX2" fmla="*/ 4296725 w 4385287"/>
                <a:gd name="connsiteY2" fmla="*/ 0 h 531360"/>
                <a:gd name="connsiteX3" fmla="*/ 4385287 w 4385287"/>
                <a:gd name="connsiteY3" fmla="*/ 88562 h 531360"/>
                <a:gd name="connsiteX4" fmla="*/ 4385287 w 4385287"/>
                <a:gd name="connsiteY4" fmla="*/ 442798 h 531360"/>
                <a:gd name="connsiteX5" fmla="*/ 4296725 w 4385287"/>
                <a:gd name="connsiteY5" fmla="*/ 531360 h 531360"/>
                <a:gd name="connsiteX6" fmla="*/ 88562 w 4385287"/>
                <a:gd name="connsiteY6" fmla="*/ 531360 h 531360"/>
                <a:gd name="connsiteX7" fmla="*/ 0 w 4385287"/>
                <a:gd name="connsiteY7" fmla="*/ 442798 h 531360"/>
                <a:gd name="connsiteX8" fmla="*/ 0 w 438528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5287" h="531360">
                  <a:moveTo>
                    <a:pt x="0" y="88562"/>
                  </a:moveTo>
                  <a:cubicBezTo>
                    <a:pt x="0" y="39651"/>
                    <a:pt x="39651" y="0"/>
                    <a:pt x="88562" y="0"/>
                  </a:cubicBezTo>
                  <a:lnTo>
                    <a:pt x="4296725" y="0"/>
                  </a:lnTo>
                  <a:cubicBezTo>
                    <a:pt x="4345636" y="0"/>
                    <a:pt x="4385287" y="39651"/>
                    <a:pt x="4385287" y="88562"/>
                  </a:cubicBezTo>
                  <a:lnTo>
                    <a:pt x="4385287" y="442798"/>
                  </a:lnTo>
                  <a:cubicBezTo>
                    <a:pt x="4385287" y="491709"/>
                    <a:pt x="4345636" y="531360"/>
                    <a:pt x="4296725" y="531360"/>
                  </a:cubicBezTo>
                  <a:lnTo>
                    <a:pt x="88562" y="531360"/>
                  </a:lnTo>
                  <a:cubicBezTo>
                    <a:pt x="39651" y="531360"/>
                    <a:pt x="0" y="491709"/>
                    <a:pt x="0" y="442798"/>
                  </a:cubicBezTo>
                  <a:lnTo>
                    <a:pt x="0" y="88562"/>
                  </a:lnTo>
                  <a:close/>
                </a:path>
              </a:pathLst>
            </a:custGeom>
            <a:solidFill>
              <a:schemeClr val="accent3"/>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692" tIns="25939" rIns="191692" bIns="25939"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Lucida Sans Unicode"/>
                  <a:ea typeface="黑体" panose="02010609060101010101" pitchFamily="49" charset="-122"/>
                  <a:cs typeface="+mn-cs"/>
                </a:rPr>
                <a:t>文物常用影像文件格式标准</a:t>
              </a:r>
              <a:endParaRPr kumimoji="0" lang="zh-CN" altLang="en-US" sz="1800" b="0" i="0" u="none" strike="noStrike" kern="1200" cap="none" spc="0" normalizeH="0" baseline="0" noProof="0" dirty="0">
                <a:ln>
                  <a:noFill/>
                </a:ln>
                <a:solidFill>
                  <a:prstClr val="white"/>
                </a:solidFill>
                <a:effectLst/>
                <a:uLnTx/>
                <a:uFillTx/>
                <a:latin typeface="Lucida Sans Unicode"/>
                <a:ea typeface="黑体" panose="02010609060101010101" pitchFamily="49" charset="-122"/>
                <a:cs typeface="+mn-cs"/>
              </a:endParaRPr>
            </a:p>
          </p:txBody>
        </p:sp>
        <p:sp>
          <p:nvSpPr>
            <p:cNvPr id="9" name="任意多边形 8"/>
            <p:cNvSpPr/>
            <p:nvPr/>
          </p:nvSpPr>
          <p:spPr>
            <a:xfrm>
              <a:off x="4525194" y="2493296"/>
              <a:ext cx="4385287" cy="531360"/>
            </a:xfrm>
            <a:custGeom>
              <a:avLst/>
              <a:gdLst>
                <a:gd name="connsiteX0" fmla="*/ 0 w 4385287"/>
                <a:gd name="connsiteY0" fmla="*/ 88562 h 531360"/>
                <a:gd name="connsiteX1" fmla="*/ 88562 w 4385287"/>
                <a:gd name="connsiteY1" fmla="*/ 0 h 531360"/>
                <a:gd name="connsiteX2" fmla="*/ 4296725 w 4385287"/>
                <a:gd name="connsiteY2" fmla="*/ 0 h 531360"/>
                <a:gd name="connsiteX3" fmla="*/ 4385287 w 4385287"/>
                <a:gd name="connsiteY3" fmla="*/ 88562 h 531360"/>
                <a:gd name="connsiteX4" fmla="*/ 4385287 w 4385287"/>
                <a:gd name="connsiteY4" fmla="*/ 442798 h 531360"/>
                <a:gd name="connsiteX5" fmla="*/ 4296725 w 4385287"/>
                <a:gd name="connsiteY5" fmla="*/ 531360 h 531360"/>
                <a:gd name="connsiteX6" fmla="*/ 88562 w 4385287"/>
                <a:gd name="connsiteY6" fmla="*/ 531360 h 531360"/>
                <a:gd name="connsiteX7" fmla="*/ 0 w 4385287"/>
                <a:gd name="connsiteY7" fmla="*/ 442798 h 531360"/>
                <a:gd name="connsiteX8" fmla="*/ 0 w 438528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5287" h="531360">
                  <a:moveTo>
                    <a:pt x="0" y="88562"/>
                  </a:moveTo>
                  <a:cubicBezTo>
                    <a:pt x="0" y="39651"/>
                    <a:pt x="39651" y="0"/>
                    <a:pt x="88562" y="0"/>
                  </a:cubicBezTo>
                  <a:lnTo>
                    <a:pt x="4296725" y="0"/>
                  </a:lnTo>
                  <a:cubicBezTo>
                    <a:pt x="4345636" y="0"/>
                    <a:pt x="4385287" y="39651"/>
                    <a:pt x="4385287" y="88562"/>
                  </a:cubicBezTo>
                  <a:lnTo>
                    <a:pt x="4385287" y="442798"/>
                  </a:lnTo>
                  <a:cubicBezTo>
                    <a:pt x="4385287" y="491709"/>
                    <a:pt x="4345636" y="531360"/>
                    <a:pt x="4296725"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91692" tIns="25939" rIns="191692" bIns="25939"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Lucida Sans Unicode"/>
                  <a:ea typeface="黑体" panose="02010609060101010101" pitchFamily="49" charset="-122"/>
                  <a:cs typeface="+mn-cs"/>
                </a:rPr>
                <a:t>文物常用元数据和数据模型等相关标准</a:t>
              </a:r>
              <a:endParaRPr kumimoji="0" lang="zh-CN" altLang="en-US" sz="1800" b="0" i="0" u="none" strike="noStrike" kern="1200" cap="none" spc="0" normalizeH="0" baseline="0" noProof="0" dirty="0">
                <a:ln>
                  <a:noFill/>
                </a:ln>
                <a:solidFill>
                  <a:prstClr val="white"/>
                </a:solidFill>
                <a:effectLst/>
                <a:uLnTx/>
                <a:uFillTx/>
                <a:latin typeface="Lucida Sans Unicode"/>
                <a:ea typeface="黑体" panose="02010609060101010101" pitchFamily="49" charset="-122"/>
                <a:cs typeface="+mn-cs"/>
              </a:endParaRPr>
            </a:p>
          </p:txBody>
        </p:sp>
        <p:sp>
          <p:nvSpPr>
            <p:cNvPr id="11" name="任意多边形 10"/>
            <p:cNvSpPr/>
            <p:nvPr/>
          </p:nvSpPr>
          <p:spPr>
            <a:xfrm>
              <a:off x="4525194" y="3309776"/>
              <a:ext cx="4385287" cy="531360"/>
            </a:xfrm>
            <a:custGeom>
              <a:avLst/>
              <a:gdLst>
                <a:gd name="connsiteX0" fmla="*/ 0 w 4385287"/>
                <a:gd name="connsiteY0" fmla="*/ 88562 h 531360"/>
                <a:gd name="connsiteX1" fmla="*/ 88562 w 4385287"/>
                <a:gd name="connsiteY1" fmla="*/ 0 h 531360"/>
                <a:gd name="connsiteX2" fmla="*/ 4296725 w 4385287"/>
                <a:gd name="connsiteY2" fmla="*/ 0 h 531360"/>
                <a:gd name="connsiteX3" fmla="*/ 4385287 w 4385287"/>
                <a:gd name="connsiteY3" fmla="*/ 88562 h 531360"/>
                <a:gd name="connsiteX4" fmla="*/ 4385287 w 4385287"/>
                <a:gd name="connsiteY4" fmla="*/ 442798 h 531360"/>
                <a:gd name="connsiteX5" fmla="*/ 4296725 w 4385287"/>
                <a:gd name="connsiteY5" fmla="*/ 531360 h 531360"/>
                <a:gd name="connsiteX6" fmla="*/ 88562 w 4385287"/>
                <a:gd name="connsiteY6" fmla="*/ 531360 h 531360"/>
                <a:gd name="connsiteX7" fmla="*/ 0 w 4385287"/>
                <a:gd name="connsiteY7" fmla="*/ 442798 h 531360"/>
                <a:gd name="connsiteX8" fmla="*/ 0 w 438528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5287" h="531360">
                  <a:moveTo>
                    <a:pt x="0" y="88562"/>
                  </a:moveTo>
                  <a:cubicBezTo>
                    <a:pt x="0" y="39651"/>
                    <a:pt x="39651" y="0"/>
                    <a:pt x="88562" y="0"/>
                  </a:cubicBezTo>
                  <a:lnTo>
                    <a:pt x="4296725" y="0"/>
                  </a:lnTo>
                  <a:cubicBezTo>
                    <a:pt x="4345636" y="0"/>
                    <a:pt x="4385287" y="39651"/>
                    <a:pt x="4385287" y="88562"/>
                  </a:cubicBezTo>
                  <a:lnTo>
                    <a:pt x="4385287" y="442798"/>
                  </a:lnTo>
                  <a:cubicBezTo>
                    <a:pt x="4385287" y="491709"/>
                    <a:pt x="4345636" y="531360"/>
                    <a:pt x="4296725"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91692" tIns="25939" rIns="191692" bIns="25939"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Lucida Sans Unicode"/>
                  <a:ea typeface="黑体" panose="02010609060101010101" pitchFamily="49" charset="-122"/>
                  <a:cs typeface="+mn-cs"/>
                </a:rPr>
                <a:t>语义网与本体相关标准</a:t>
              </a:r>
              <a:endParaRPr kumimoji="0" lang="zh-CN" altLang="en-US" sz="1800" b="0" i="0" u="none" strike="noStrike" kern="1200" cap="none" spc="0" normalizeH="0" baseline="0" noProof="0" dirty="0">
                <a:ln>
                  <a:noFill/>
                </a:ln>
                <a:solidFill>
                  <a:prstClr val="white"/>
                </a:solidFill>
                <a:effectLst/>
                <a:uLnTx/>
                <a:uFillTx/>
                <a:latin typeface="Lucida Sans Unicode"/>
                <a:ea typeface="黑体" panose="02010609060101010101" pitchFamily="49" charset="-122"/>
                <a:cs typeface="+mn-cs"/>
              </a:endParaRPr>
            </a:p>
          </p:txBody>
        </p:sp>
      </p:grpSp>
      <p:sp>
        <p:nvSpPr>
          <p:cNvPr id="6" name="虚尾箭头 5"/>
          <p:cNvSpPr/>
          <p:nvPr/>
        </p:nvSpPr>
        <p:spPr>
          <a:xfrm>
            <a:off x="3347864" y="1844824"/>
            <a:ext cx="864096" cy="792088"/>
          </a:xfrm>
          <a:prstGeom prst="striped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Lucida Sans Unicode"/>
              <a:ea typeface="黑体" panose="02010609060101010101" pitchFamily="49" charset="-122"/>
              <a:cs typeface="+mn-cs"/>
            </a:endParaRPr>
          </a:p>
        </p:txBody>
      </p:sp>
    </p:spTree>
    <p:extLst>
      <p:ext uri="{BB962C8B-B14F-4D97-AF65-F5344CB8AC3E}">
        <p14:creationId xmlns:p14="http://schemas.microsoft.com/office/powerpoint/2010/main" val="989138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1208</TotalTime>
  <Words>2532</Words>
  <Application>Microsoft Office PowerPoint</Application>
  <PresentationFormat>全屏显示(4:3)</PresentationFormat>
  <Paragraphs>327</Paragraphs>
  <Slides>52</Slides>
  <Notes>6</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聚合</vt:lpstr>
      <vt:lpstr>子课题5 《基于可移动文物的多粒度的馆藏信息包的交换关键标准及示范研究》</vt:lpstr>
      <vt:lpstr>目录</vt:lpstr>
      <vt:lpstr>PowerPoint 演示文稿</vt:lpstr>
      <vt:lpstr>研究目标</vt:lpstr>
      <vt:lpstr>技术方案</vt:lpstr>
      <vt:lpstr>创新点</vt:lpstr>
      <vt:lpstr>进展情况</vt:lpstr>
      <vt:lpstr>成果列表</vt:lpstr>
      <vt:lpstr>PowerPoint 演示文稿</vt:lpstr>
      <vt:lpstr>数字化资源的格式——二维</vt:lpstr>
      <vt:lpstr>数字化资源的格式——三维</vt:lpstr>
      <vt:lpstr>VRML</vt:lpstr>
      <vt:lpstr>X3d</vt:lpstr>
      <vt:lpstr>STL</vt:lpstr>
      <vt:lpstr>OBJ</vt:lpstr>
      <vt:lpstr>U3d</vt:lpstr>
      <vt:lpstr>IGS</vt:lpstr>
      <vt:lpstr>PowerPoint 演示文稿</vt:lpstr>
      <vt:lpstr>PowerPoint 演示文稿</vt:lpstr>
      <vt:lpstr>DC</vt:lpstr>
      <vt:lpstr>CDWA</vt:lpstr>
      <vt:lpstr>VRA core</vt:lpstr>
      <vt:lpstr>LIDO</vt:lpstr>
      <vt:lpstr>EDM</vt:lpstr>
      <vt:lpstr>《ISO 21127:2014 Information and documentation  – A reference ontology for interchange of cultural heritage information》</vt:lpstr>
      <vt:lpstr>PowerPoint 演示文稿</vt:lpstr>
      <vt:lpstr>语义网（OWL）介绍</vt:lpstr>
      <vt:lpstr>语义网（OWL）介绍（2）</vt:lpstr>
      <vt:lpstr>语义网（OWL）介绍（3）</vt:lpstr>
      <vt:lpstr>OAI-ORE标准简介</vt:lpstr>
      <vt:lpstr>OAI-ORE数据模型</vt:lpstr>
      <vt:lpstr>RDF与ORE的关系</vt:lpstr>
      <vt:lpstr>OAI-ORE特点</vt:lpstr>
      <vt:lpstr>PowerPoint 演示文稿</vt:lpstr>
      <vt:lpstr>标准主要内容</vt:lpstr>
      <vt:lpstr>文物资源本体RELICO（Relic Ontology）</vt:lpstr>
      <vt:lpstr>文物 资源 本体 结构</vt:lpstr>
      <vt:lpstr>RELICO本体模型扩展方式</vt:lpstr>
      <vt:lpstr>RELICO实例数据的 XML绑定</vt:lpstr>
      <vt:lpstr>交换信息包类型</vt:lpstr>
      <vt:lpstr>交换信息包结构</vt:lpstr>
      <vt:lpstr>交换信息包结构说明</vt:lpstr>
      <vt:lpstr>交换信息包结构说明</vt:lpstr>
      <vt:lpstr>交换信息包结构说明</vt:lpstr>
      <vt:lpstr>交换信息包结构说明</vt:lpstr>
      <vt:lpstr>交换信息包结构说明</vt:lpstr>
      <vt:lpstr>交换接口</vt:lpstr>
      <vt:lpstr>PowerPoint 演示文稿</vt:lpstr>
      <vt:lpstr>与其他子课题的关系</vt:lpstr>
      <vt:lpstr>后续进一步研究和完善的内容</vt:lpstr>
      <vt:lpstr>后续计划</vt:lpstr>
      <vt:lpstr>需要与其他子课题协调的工作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《基于可移动文物的多粒度的馆藏信息包的传输关键标准及示范研究》</dc:title>
  <dc:creator>guanfuzi</dc:creator>
  <cp:lastModifiedBy>wangwq</cp:lastModifiedBy>
  <cp:revision>171</cp:revision>
  <dcterms:created xsi:type="dcterms:W3CDTF">2016-06-14T02:28:16Z</dcterms:created>
  <dcterms:modified xsi:type="dcterms:W3CDTF">2016-06-17T06:17:12Z</dcterms:modified>
</cp:coreProperties>
</file>