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76876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76876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6d76876b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6d76876b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6d76876b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6d76876b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d76876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6d76876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d76876b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d76876b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6d76876b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6d76876b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6d76876b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6d76876b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d76876b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6d76876b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6d76876b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6d76876b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6d76876b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6d76876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d7687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d7687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d76876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d76876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d76876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d76876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6d76876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6d76876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6d76876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6d76876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6d76876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6d76876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d76876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d76876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d76876b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6d76876b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hyperlink" Target="mailto:jkoenig0002@regis.edu" TargetMode="External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DSI Project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Combined Data Visualizations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John Koenig - 16JUN2021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51" y="0"/>
            <a:ext cx="85710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2625"/>
            <a:ext cx="8839201" cy="1678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550" y="0"/>
            <a:ext cx="54069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13" y="0"/>
            <a:ext cx="70549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500" y="0"/>
            <a:ext cx="518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88" y="0"/>
            <a:ext cx="48934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88" y="0"/>
            <a:ext cx="64352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152475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Thank you for reviewing my DSI project for General Assembly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If you have any comments or feedback about this course content, please contact: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00" y="2205475"/>
            <a:ext cx="2434813" cy="25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/>
          <p:nvPr/>
        </p:nvSpPr>
        <p:spPr>
          <a:xfrm>
            <a:off x="2974888" y="3272225"/>
            <a:ext cx="2525700" cy="68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John Koenig</a:t>
            </a:r>
            <a:br>
              <a:rPr lang="en">
                <a:solidFill>
                  <a:schemeClr val="dk1"/>
                </a:solidFill>
              </a:rPr>
            </a:br>
            <a:r>
              <a:rPr i="1" lang="en" sz="800">
                <a:solidFill>
                  <a:schemeClr val="dk1"/>
                </a:solidFill>
              </a:rPr>
              <a:t>Faculty Affiliate, Regis University</a:t>
            </a:r>
            <a:endParaRPr i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Master of Data Science Program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jkoenig0002@regis.edu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 rotWithShape="1">
          <a:blip r:embed="rId5">
            <a:alphaModFix/>
          </a:blip>
          <a:srcRect b="22815" l="5499" r="0" t="23990"/>
          <a:stretch/>
        </p:blipFill>
        <p:spPr>
          <a:xfrm>
            <a:off x="3006300" y="4090600"/>
            <a:ext cx="2215075" cy="6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Data Visualizations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Box Plots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Correlation Heatmap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6 x Histogram Multi-plots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Confusion Matrix Heatmaps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Top 10 Models Table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Visualize Decision Tree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Multi-ROC Curve Plot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775" y="0"/>
            <a:ext cx="308660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25" y="0"/>
            <a:ext cx="3086600" cy="514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625" y="0"/>
            <a:ext cx="6106598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8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25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8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8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8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