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s-MX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BE28F-09F3-48AC-BF5E-30D519C5D3D0}" v="1" dt="2022-04-19T17:51:07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85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ises Rosales" userId="c12397fd1e9ca800" providerId="LiveId" clId="{561BE28F-09F3-48AC-BF5E-30D519C5D3D0}"/>
    <pc:docChg chg="undo custSel modMainMaster">
      <pc:chgData name="Ulises Rosales" userId="c12397fd1e9ca800" providerId="LiveId" clId="{561BE28F-09F3-48AC-BF5E-30D519C5D3D0}" dt="2022-04-19T17:53:48.965" v="34" actId="1076"/>
      <pc:docMkLst>
        <pc:docMk/>
      </pc:docMkLst>
      <pc:sldMasterChg chg="addSp modSp mod">
        <pc:chgData name="Ulises Rosales" userId="c12397fd1e9ca800" providerId="LiveId" clId="{561BE28F-09F3-48AC-BF5E-30D519C5D3D0}" dt="2022-04-19T17:53:48.965" v="34" actId="1076"/>
        <pc:sldMasterMkLst>
          <pc:docMk/>
          <pc:sldMasterMk cId="3353171455" sldId="2147483660"/>
        </pc:sldMasterMkLst>
        <pc:picChg chg="add mod">
          <ac:chgData name="Ulises Rosales" userId="c12397fd1e9ca800" providerId="LiveId" clId="{561BE28F-09F3-48AC-BF5E-30D519C5D3D0}" dt="2022-04-19T17:53:33.857" v="30" actId="1076"/>
          <ac:picMkLst>
            <pc:docMk/>
            <pc:sldMasterMk cId="3353171455" sldId="2147483660"/>
            <ac:picMk id="3" creationId="{213DB986-5D91-4915-BF5F-F1C4C5879A6A}"/>
          </ac:picMkLst>
        </pc:picChg>
        <pc:picChg chg="mod">
          <ac:chgData name="Ulises Rosales" userId="c12397fd1e9ca800" providerId="LiveId" clId="{561BE28F-09F3-48AC-BF5E-30D519C5D3D0}" dt="2022-04-19T17:53:15.716" v="26" actId="1076"/>
          <ac:picMkLst>
            <pc:docMk/>
            <pc:sldMasterMk cId="3353171455" sldId="2147483660"/>
            <ac:picMk id="9" creationId="{E5514EDD-C927-4BE3-B7BF-4F414AC3A59A}"/>
          </ac:picMkLst>
        </pc:picChg>
        <pc:picChg chg="mod">
          <ac:chgData name="Ulises Rosales" userId="c12397fd1e9ca800" providerId="LiveId" clId="{561BE28F-09F3-48AC-BF5E-30D519C5D3D0}" dt="2022-04-19T17:53:21.377" v="27" actId="1076"/>
          <ac:picMkLst>
            <pc:docMk/>
            <pc:sldMasterMk cId="3353171455" sldId="2147483660"/>
            <ac:picMk id="10" creationId="{6E6BCF64-8E55-4809-B682-47F57BB1DFD8}"/>
          </ac:picMkLst>
        </pc:picChg>
        <pc:picChg chg="mod">
          <ac:chgData name="Ulises Rosales" userId="c12397fd1e9ca800" providerId="LiveId" clId="{561BE28F-09F3-48AC-BF5E-30D519C5D3D0}" dt="2022-04-19T17:53:26.098" v="28" actId="1076"/>
          <ac:picMkLst>
            <pc:docMk/>
            <pc:sldMasterMk cId="3353171455" sldId="2147483660"/>
            <ac:picMk id="11" creationId="{62CAF3FA-0AF2-44DB-AEC5-3DBA10823649}"/>
          </ac:picMkLst>
        </pc:picChg>
        <pc:picChg chg="mod">
          <ac:chgData name="Ulises Rosales" userId="c12397fd1e9ca800" providerId="LiveId" clId="{561BE28F-09F3-48AC-BF5E-30D519C5D3D0}" dt="2022-04-19T17:53:39.017" v="31" actId="1076"/>
          <ac:picMkLst>
            <pc:docMk/>
            <pc:sldMasterMk cId="3353171455" sldId="2147483660"/>
            <ac:picMk id="12" creationId="{8021CBA6-DEC9-477C-B605-2340A1E2A18F}"/>
          </ac:picMkLst>
        </pc:picChg>
        <pc:picChg chg="mod">
          <ac:chgData name="Ulises Rosales" userId="c12397fd1e9ca800" providerId="LiveId" clId="{561BE28F-09F3-48AC-BF5E-30D519C5D3D0}" dt="2022-04-19T17:53:48.965" v="34" actId="1076"/>
          <ac:picMkLst>
            <pc:docMk/>
            <pc:sldMasterMk cId="3353171455" sldId="2147483660"/>
            <ac:picMk id="13" creationId="{9DCADEFD-48B8-4808-93C1-A30D88628FBC}"/>
          </ac:picMkLst>
        </pc:picChg>
        <pc:picChg chg="add mod">
          <ac:chgData name="Ulises Rosales" userId="c12397fd1e9ca800" providerId="LiveId" clId="{561BE28F-09F3-48AC-BF5E-30D519C5D3D0}" dt="2022-04-19T17:53:29.373" v="29" actId="1076"/>
          <ac:picMkLst>
            <pc:docMk/>
            <pc:sldMasterMk cId="3353171455" sldId="2147483660"/>
            <ac:picMk id="15" creationId="{5C78E690-6599-4AC0-ACF0-2EC819E03416}"/>
          </ac:picMkLst>
        </pc:pic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89E73D25-391A-485C-91CB-3F47B025457B}" type="datetimeFigureOut">
              <a:rPr lang="es-MX" smtClean="0"/>
              <a:t>16/05/2023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/>
          <a:lstStyle/>
          <a:p>
            <a:fld id="{BD623BBA-D70B-4707-9382-ADB9DAD2A9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7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61E14481-C713-4FB3-8C34-1C1709B77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25375" y="422356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CE4EF45-9D95-4D73-BB97-378F0528A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96381" y="63840400"/>
            <a:ext cx="2032993" cy="80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8801E0C-69E1-4873-9D05-DCB7D9D62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926119" y="42418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ángulo redondeado 16">
            <a:extLst>
              <a:ext uri="{FF2B5EF4-FFF2-40B4-BE49-F238E27FC236}">
                <a16:creationId xmlns:a16="http://schemas.microsoft.com/office/drawing/2014/main" id="{C8D73254-3641-414F-BF6D-061788C6F6FE}"/>
              </a:ext>
            </a:extLst>
          </p:cNvPr>
          <p:cNvSpPr/>
          <p:nvPr userDrawn="1"/>
        </p:nvSpPr>
        <p:spPr>
          <a:xfrm>
            <a:off x="-1" y="41714057"/>
            <a:ext cx="32342555" cy="1016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oogle Shape;94;p12" descr="Resultado de imagen para sociedad mexicana de materiales">
            <a:extLst>
              <a:ext uri="{FF2B5EF4-FFF2-40B4-BE49-F238E27FC236}">
                <a16:creationId xmlns:a16="http://schemas.microsoft.com/office/drawing/2014/main" id="{E5514EDD-C927-4BE3-B7BF-4F414AC3A5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127" y="41947071"/>
            <a:ext cx="3278144" cy="10150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101000" sy="101000" algn="tl" rotWithShape="0">
              <a:srgbClr val="002060">
                <a:alpha val="40000"/>
              </a:srgbClr>
            </a:outerShdw>
          </a:effectLst>
        </p:spPr>
      </p:pic>
      <p:pic>
        <p:nvPicPr>
          <p:cNvPr id="10" name="Picture 2" descr="Resultado de imagen para materials research society logo">
            <a:extLst>
              <a:ext uri="{FF2B5EF4-FFF2-40B4-BE49-F238E27FC236}">
                <a16:creationId xmlns:a16="http://schemas.microsoft.com/office/drawing/2014/main" id="{6E6BCF64-8E55-4809-B682-47F57BB1DF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720" y="42104882"/>
            <a:ext cx="2522607" cy="1095756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9A5593-DEAA-7A47-A85B-B8404FE0AB2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83537" y="41882879"/>
            <a:ext cx="917389" cy="1179759"/>
          </a:xfrm>
          <a:prstGeom prst="rect">
            <a:avLst/>
          </a:prstGeom>
        </p:spPr>
      </p:pic>
      <p:pic>
        <p:nvPicPr>
          <p:cNvPr id="1026" name="Picture 2" descr="Portal de Transparencia IIM-UNAM">
            <a:extLst>
              <a:ext uri="{FF2B5EF4-FFF2-40B4-BE49-F238E27FC236}">
                <a16:creationId xmlns:a16="http://schemas.microsoft.com/office/drawing/2014/main" id="{A58A78BC-FDE5-8DA0-1E4D-C9E00E0054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259" y="41802955"/>
            <a:ext cx="4593060" cy="13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AD7807-3B20-7F1B-4E18-1FFDDC15DF3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864005" y="41860106"/>
            <a:ext cx="1078037" cy="1296083"/>
          </a:xfrm>
          <a:prstGeom prst="rect">
            <a:avLst/>
          </a:prstGeom>
        </p:spPr>
      </p:pic>
      <p:pic>
        <p:nvPicPr>
          <p:cNvPr id="32" name="Picture 31" descr="A picture containing screenshot, black, darkness&#10;&#10;Description automatically generated">
            <a:extLst>
              <a:ext uri="{FF2B5EF4-FFF2-40B4-BE49-F238E27FC236}">
                <a16:creationId xmlns:a16="http://schemas.microsoft.com/office/drawing/2014/main" id="{980343A3-174B-5302-617E-5E070D017DF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75" y="-489993"/>
            <a:ext cx="28132402" cy="37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0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Kaleb Torres</cp:lastModifiedBy>
  <cp:revision>5</cp:revision>
  <dcterms:created xsi:type="dcterms:W3CDTF">2020-10-08T19:30:40Z</dcterms:created>
  <dcterms:modified xsi:type="dcterms:W3CDTF">2023-05-16T22:16:32Z</dcterms:modified>
</cp:coreProperties>
</file>