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A82249-1190-411B-AC8F-E947FEE8CE61}" v="1" dt="2022-04-19T17:55:33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969" autoAdjust="0"/>
  </p:normalViewPr>
  <p:slideViewPr>
    <p:cSldViewPr snapToGrid="0">
      <p:cViewPr>
        <p:scale>
          <a:sx n="110" d="100"/>
          <a:sy n="110" d="100"/>
        </p:scale>
        <p:origin x="63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ises Rosales" userId="c12397fd1e9ca800" providerId="LiveId" clId="{7DA82249-1190-411B-AC8F-E947FEE8CE61}"/>
    <pc:docChg chg="modMainMaster">
      <pc:chgData name="Ulises Rosales" userId="c12397fd1e9ca800" providerId="LiveId" clId="{7DA82249-1190-411B-AC8F-E947FEE8CE61}" dt="2022-04-19T17:57:32.837" v="33" actId="1076"/>
      <pc:docMkLst>
        <pc:docMk/>
      </pc:docMkLst>
      <pc:sldMasterChg chg="addSp modSp mod">
        <pc:chgData name="Ulises Rosales" userId="c12397fd1e9ca800" providerId="LiveId" clId="{7DA82249-1190-411B-AC8F-E947FEE8CE61}" dt="2022-04-19T17:57:32.837" v="33" actId="1076"/>
        <pc:sldMasterMkLst>
          <pc:docMk/>
          <pc:sldMasterMk cId="2195092350" sldId="2147483730"/>
        </pc:sldMasterMkLst>
        <pc:picChg chg="mod">
          <ac:chgData name="Ulises Rosales" userId="c12397fd1e9ca800" providerId="LiveId" clId="{7DA82249-1190-411B-AC8F-E947FEE8CE61}" dt="2022-04-19T17:56:48.258" v="26" actId="1076"/>
          <ac:picMkLst>
            <pc:docMk/>
            <pc:sldMasterMk cId="2195092350" sldId="2147483730"/>
            <ac:picMk id="8" creationId="{37CF6A5E-C718-4032-A65C-66830E119B24}"/>
          </ac:picMkLst>
        </pc:picChg>
        <pc:picChg chg="mod">
          <ac:chgData name="Ulises Rosales" userId="c12397fd1e9ca800" providerId="LiveId" clId="{7DA82249-1190-411B-AC8F-E947FEE8CE61}" dt="2022-04-19T17:56:42.681" v="25" actId="1076"/>
          <ac:picMkLst>
            <pc:docMk/>
            <pc:sldMasterMk cId="2195092350" sldId="2147483730"/>
            <ac:picMk id="9" creationId="{00000000-0000-0000-0000-000000000000}"/>
          </ac:picMkLst>
        </pc:picChg>
        <pc:picChg chg="add mod">
          <ac:chgData name="Ulises Rosales" userId="c12397fd1e9ca800" providerId="LiveId" clId="{7DA82249-1190-411B-AC8F-E947FEE8CE61}" dt="2022-04-19T17:57:32.837" v="33" actId="1076"/>
          <ac:picMkLst>
            <pc:docMk/>
            <pc:sldMasterMk cId="2195092350" sldId="2147483730"/>
            <ac:picMk id="11" creationId="{DF82B76F-3D1D-4D85-9D38-74C8B289BC8E}"/>
          </ac:picMkLst>
        </pc:picChg>
        <pc:picChg chg="add mod">
          <ac:chgData name="Ulises Rosales" userId="c12397fd1e9ca800" providerId="LiveId" clId="{7DA82249-1190-411B-AC8F-E947FEE8CE61}" dt="2022-04-19T17:57:22.558" v="32" actId="1076"/>
          <ac:picMkLst>
            <pc:docMk/>
            <pc:sldMasterMk cId="2195092350" sldId="2147483730"/>
            <ac:picMk id="13" creationId="{AFD2C71D-F470-4951-8513-F4AFD3C21905}"/>
          </ac:picMkLst>
        </pc:picChg>
        <pc:picChg chg="mod">
          <ac:chgData name="Ulises Rosales" userId="c12397fd1e9ca800" providerId="LiveId" clId="{7DA82249-1190-411B-AC8F-E947FEE8CE61}" dt="2022-04-19T17:56:52.186" v="27" actId="1076"/>
          <ac:picMkLst>
            <pc:docMk/>
            <pc:sldMasterMk cId="2195092350" sldId="2147483730"/>
            <ac:picMk id="16" creationId="{00000000-0000-0000-0000-000000000000}"/>
          </ac:picMkLst>
        </pc:picChg>
        <pc:picChg chg="mod">
          <ac:chgData name="Ulises Rosales" userId="c12397fd1e9ca800" providerId="LiveId" clId="{7DA82249-1190-411B-AC8F-E947FEE8CE61}" dt="2022-04-19T17:57:12.014" v="30" actId="1076"/>
          <ac:picMkLst>
            <pc:docMk/>
            <pc:sldMasterMk cId="2195092350" sldId="2147483730"/>
            <ac:picMk id="25" creationId="{E104CD0B-EA99-4A2F-A0B1-369703F68ACC}"/>
          </ac:picMkLst>
        </pc:picChg>
        <pc:picChg chg="mod">
          <ac:chgData name="Ulises Rosales" userId="c12397fd1e9ca800" providerId="LiveId" clId="{7DA82249-1190-411B-AC8F-E947FEE8CE61}" dt="2022-04-19T17:57:06.134" v="29" actId="1076"/>
          <ac:picMkLst>
            <pc:docMk/>
            <pc:sldMasterMk cId="2195092350" sldId="2147483730"/>
            <ac:picMk id="27" creationId="{E9994E06-D58A-474E-95BE-5B2FA7D99421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80DAB-EBFA-4853-8123-E4C462E15144}" type="datetimeFigureOut">
              <a:rPr lang="es-MX" smtClean="0"/>
              <a:t>16/05/2023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CC669-6831-465C-8778-3D333D0D62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540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C669-6831-465C-8778-3D333D0D627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503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3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1D08-A109-4DEA-9048-D230B686072E}" type="datetimeFigureOut">
              <a:rPr lang="es-MX" smtClean="0"/>
              <a:t>16/05/2023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35F8-D1BE-4F60-B385-481EF054E6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8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1D08-A109-4DEA-9048-D230B686072E}" type="datetimeFigureOut">
              <a:rPr lang="es-MX" smtClean="0"/>
              <a:t>16/05/2023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35F8-D1BE-4F60-B385-481EF054E6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2295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12"/>
          <p:cNvSpPr>
            <a:spLocks noGrp="1"/>
          </p:cNvSpPr>
          <p:nvPr>
            <p:ph type="body" sz="quarter" idx="10" hasCustomPrompt="1"/>
          </p:nvPr>
        </p:nvSpPr>
        <p:spPr>
          <a:xfrm>
            <a:off x="749533" y="4080294"/>
            <a:ext cx="10731500" cy="9689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Candara" panose="020E0502030303020204" pitchFamily="34" charset="0"/>
              </a:defRPr>
            </a:lvl1pPr>
          </a:lstStyle>
          <a:p>
            <a:pPr lvl="0"/>
            <a:r>
              <a:rPr lang="es-MX" dirty="0"/>
              <a:t>Título del trabajo</a:t>
            </a: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749300" y="5156200"/>
            <a:ext cx="10731500" cy="838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Candara" panose="020E0502030303020204" pitchFamily="34" charset="0"/>
              </a:defRPr>
            </a:lvl1pPr>
          </a:lstStyle>
          <a:p>
            <a:pPr lvl="0"/>
            <a:r>
              <a:rPr lang="es-MX" dirty="0"/>
              <a:t>Nombre del ponente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193633" y="441983"/>
            <a:ext cx="7884160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endParaRPr lang="es-MX" sz="1800" b="1" i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C696ECF7-6C2A-4F0A-6648-247C07DDDC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9" y="-789362"/>
            <a:ext cx="10389079" cy="51871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9ADA92-AD01-61BC-6F91-9D7763FD6D8B}"/>
              </a:ext>
            </a:extLst>
          </p:cNvPr>
          <p:cNvSpPr/>
          <p:nvPr userDrawn="1"/>
        </p:nvSpPr>
        <p:spPr>
          <a:xfrm>
            <a:off x="9489057" y="0"/>
            <a:ext cx="2622430" cy="681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2ED70-95A0-9981-A3F4-96DC5BCE12C1}"/>
              </a:ext>
            </a:extLst>
          </p:cNvPr>
          <p:cNvSpPr/>
          <p:nvPr userDrawn="1"/>
        </p:nvSpPr>
        <p:spPr>
          <a:xfrm rot="5400000">
            <a:off x="9374092" y="6232582"/>
            <a:ext cx="635438" cy="523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252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1D08-A109-4DEA-9048-D230B686072E}" type="datetimeFigureOut">
              <a:rPr lang="es-MX" smtClean="0"/>
              <a:t>16/05/2023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35F8-D1BE-4F60-B385-481EF054E6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382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1D08-A109-4DEA-9048-D230B686072E}" type="datetimeFigureOut">
              <a:rPr lang="es-MX" smtClean="0"/>
              <a:t>16/05/2023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35F8-D1BE-4F60-B385-481EF054E6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697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1D08-A109-4DEA-9048-D230B686072E}" type="datetimeFigureOut">
              <a:rPr lang="es-MX" smtClean="0"/>
              <a:t>16/05/2023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35F8-D1BE-4F60-B385-481EF054E6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720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1D08-A109-4DEA-9048-D230B686072E}" type="datetimeFigureOut">
              <a:rPr lang="es-MX" smtClean="0"/>
              <a:t>16/05/2023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35F8-D1BE-4F60-B385-481EF054E6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01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1D08-A109-4DEA-9048-D230B686072E}" type="datetimeFigureOut">
              <a:rPr lang="es-MX" smtClean="0"/>
              <a:t>16/05/2023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35F8-D1BE-4F60-B385-481EF054E6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2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1D08-A109-4DEA-9048-D230B686072E}" type="datetimeFigureOut">
              <a:rPr lang="es-MX" smtClean="0"/>
              <a:t>16/05/2023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35F8-D1BE-4F60-B385-481EF054E6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78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1D08-A109-4DEA-9048-D230B686072E}" type="datetimeFigureOut">
              <a:rPr lang="es-MX" smtClean="0"/>
              <a:t>16/05/2023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35F8-D1BE-4F60-B385-481EF054E6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883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1D08-A109-4DEA-9048-D230B686072E}" type="datetimeFigureOut">
              <a:rPr lang="es-MX" smtClean="0"/>
              <a:t>16/05/2023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35F8-D1BE-4F60-B385-481EF054E6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366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 userDrawn="1"/>
        </p:nvSpPr>
        <p:spPr>
          <a:xfrm>
            <a:off x="0" y="6138863"/>
            <a:ext cx="12192000" cy="719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 descr="Resultado de imagen para materials research society logo">
            <a:extLst>
              <a:ext uri="{FF2B5EF4-FFF2-40B4-BE49-F238E27FC236}">
                <a16:creationId xmlns:a16="http://schemas.microsoft.com/office/drawing/2014/main" id="{37CF6A5E-C718-4032-A65C-66830E119B24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679" y="6249165"/>
            <a:ext cx="1160289" cy="504000"/>
          </a:xfrm>
          <a:prstGeom prst="rect">
            <a:avLst/>
          </a:prstGeom>
          <a:noFill/>
        </p:spPr>
      </p:pic>
      <p:sp>
        <p:nvSpPr>
          <p:cNvPr id="17" name="Rectángulo redondeado 16"/>
          <p:cNvSpPr/>
          <p:nvPr userDrawn="1"/>
        </p:nvSpPr>
        <p:spPr>
          <a:xfrm>
            <a:off x="278929" y="6042320"/>
            <a:ext cx="11520000" cy="72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Picture 13" descr="A picture containing text, graphics, font, graphic design&#10;&#10;Description automatically generated">
            <a:extLst>
              <a:ext uri="{FF2B5EF4-FFF2-40B4-BE49-F238E27FC236}">
                <a16:creationId xmlns:a16="http://schemas.microsoft.com/office/drawing/2014/main" id="{0DBB63EB-B175-520A-4F66-DD5C8105B8E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211808"/>
            <a:ext cx="2009008" cy="611347"/>
          </a:xfrm>
          <a:prstGeom prst="rect">
            <a:avLst/>
          </a:prstGeom>
        </p:spPr>
      </p:pic>
      <p:pic>
        <p:nvPicPr>
          <p:cNvPr id="18" name="Picture 17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CD2C06DF-EE09-1A0F-855C-7AD4265B9A0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068" y="0"/>
            <a:ext cx="2633932" cy="6931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EF1C29-0000-5D54-285F-8C031CB2B4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5670" y="6170371"/>
            <a:ext cx="2009009" cy="635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064C5A-2D8E-EC4C-F4EB-DFF870F659AE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429902" y="6170371"/>
            <a:ext cx="552298" cy="66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9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1198305" y="3636350"/>
            <a:ext cx="10032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andara" panose="020E0502030303020204" pitchFamily="34" charset="0"/>
              </a:rPr>
              <a:t>Título del trabajo</a:t>
            </a:r>
          </a:p>
          <a:p>
            <a:endParaRPr lang="es-MX" sz="3200" dirty="0">
              <a:latin typeface="Candara" panose="020E0502030303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98305" y="4849233"/>
            <a:ext cx="10032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Candara" panose="020E0502030303020204" pitchFamily="34" charset="0"/>
              </a:rPr>
              <a:t>Nombre del ponente</a:t>
            </a:r>
          </a:p>
        </p:txBody>
      </p:sp>
    </p:spTree>
    <p:extLst>
      <p:ext uri="{BB962C8B-B14F-4D97-AF65-F5344CB8AC3E}">
        <p14:creationId xmlns:p14="http://schemas.microsoft.com/office/powerpoint/2010/main" val="261382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02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15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3719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7</Words>
  <Application>Microsoft Office PowerPoint</Application>
  <PresentationFormat>Widescreen</PresentationFormat>
  <Paragraphs>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Bookman Old Style</vt:lpstr>
      <vt:lpstr>Calibri</vt:lpstr>
      <vt:lpstr>Calibri Light</vt:lpstr>
      <vt:lpstr>Candara</vt:lpstr>
      <vt:lpstr>Tema de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Kaleb Torres</cp:lastModifiedBy>
  <cp:revision>9</cp:revision>
  <dcterms:created xsi:type="dcterms:W3CDTF">2020-10-08T18:02:51Z</dcterms:created>
  <dcterms:modified xsi:type="dcterms:W3CDTF">2023-05-16T21:55:43Z</dcterms:modified>
</cp:coreProperties>
</file>