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A business management/appointment 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4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Thymeleaf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Spring MVC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130855"/>
                <a:ext cx="1469063" cy="389441"/>
                <a:chOff x="6637214" y="4392187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392187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412296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277058" y="3848080"/>
                <a:ext cx="1469063" cy="389441"/>
                <a:chOff x="6637213" y="2932465"/>
                <a:chExt cx="1469063" cy="38944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044489" y="2952574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212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How will it be built?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21</cp:revision>
  <dcterms:created xsi:type="dcterms:W3CDTF">2019-07-26T23:28:04Z</dcterms:created>
  <dcterms:modified xsi:type="dcterms:W3CDTF">2019-07-27T02:49:47Z</dcterms:modified>
</cp:coreProperties>
</file>