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71" r:id="rId4"/>
    <p:sldId id="258" r:id="rId5"/>
    <p:sldId id="265" r:id="rId6"/>
    <p:sldId id="264" r:id="rId7"/>
    <p:sldId id="259" r:id="rId8"/>
    <p:sldId id="263" r:id="rId9"/>
    <p:sldId id="269" r:id="rId10"/>
    <p:sldId id="270" r:id="rId11"/>
    <p:sldId id="272" r:id="rId12"/>
    <p:sldId id="27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4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0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15-Aug-19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44057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PROJECT PRESENTATION FOR</a:t>
            </a:r>
            <a:br>
              <a:rPr lang="en-US" dirty="0"/>
            </a:br>
            <a:r>
              <a:rPr lang="en-US" dirty="0"/>
              <a:t>“SALMANS”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284404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i="1" dirty="0" err="1"/>
              <a:t>Chinedu</a:t>
            </a:r>
            <a:r>
              <a:rPr lang="en-US" i="1" dirty="0"/>
              <a:t> </a:t>
            </a:r>
            <a:r>
              <a:rPr lang="en-US" i="1" dirty="0" err="1"/>
              <a:t>Urbanus</a:t>
            </a:r>
            <a:r>
              <a:rPr lang="en-US" i="1" dirty="0"/>
              <a:t> </a:t>
            </a:r>
            <a:r>
              <a:rPr lang="en-US" i="1" dirty="0" err="1"/>
              <a:t>Ugwu</a:t>
            </a:r>
            <a:r>
              <a:rPr lang="en-US" i="1" dirty="0"/>
              <a:t> - 610119</a:t>
            </a:r>
            <a:endParaRPr lang="en-US" dirty="0"/>
          </a:p>
          <a:p>
            <a:r>
              <a:rPr lang="en-US" i="1" dirty="0"/>
              <a:t>John </a:t>
            </a:r>
            <a:r>
              <a:rPr lang="en-US" i="1" dirty="0" err="1"/>
              <a:t>Imhonikhe</a:t>
            </a:r>
            <a:r>
              <a:rPr lang="en-US" i="1" dirty="0"/>
              <a:t> </a:t>
            </a:r>
            <a:r>
              <a:rPr lang="en-US" i="1" dirty="0" err="1"/>
              <a:t>Lawal</a:t>
            </a:r>
            <a:r>
              <a:rPr lang="en-US" i="1" dirty="0"/>
              <a:t> - 610098</a:t>
            </a:r>
            <a:endParaRPr lang="en-US" dirty="0"/>
          </a:p>
          <a:p>
            <a:r>
              <a:rPr lang="en-US" i="1" dirty="0"/>
              <a:t>Mohammed </a:t>
            </a:r>
            <a:r>
              <a:rPr lang="en-US" i="1" dirty="0" err="1"/>
              <a:t>Seud</a:t>
            </a:r>
            <a:r>
              <a:rPr lang="en-US" i="1" dirty="0"/>
              <a:t> - 109362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6422" y="4944980"/>
            <a:ext cx="809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PARTIAL FULFILMENT OF THE REQUIREMENTS FOR PASSING CS425 – SOFTWARE ENGINEERING, MAHARISHI UNIVERSITY OF MANAGEMENT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AUGUST, 2019</a:t>
            </a:r>
          </a:p>
        </p:txBody>
      </p:sp>
    </p:spTree>
    <p:extLst>
      <p:ext uri="{BB962C8B-B14F-4D97-AF65-F5344CB8AC3E}">
        <p14:creationId xmlns:p14="http://schemas.microsoft.com/office/powerpoint/2010/main" val="110276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8D0EB-CBA2-4A41-839E-FF3D5905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765"/>
          </a:xfrm>
        </p:spPr>
        <p:txBody>
          <a:bodyPr/>
          <a:lstStyle/>
          <a:p>
            <a:r>
              <a:rPr lang="en-US" dirty="0"/>
              <a:t>E-r diagram of </a:t>
            </a:r>
            <a:r>
              <a:rPr lang="en-US" dirty="0" err="1"/>
              <a:t>salmans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9D2A54B-EE45-4457-ADB2-909C6C041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89" y="1358283"/>
            <a:ext cx="9179511" cy="4881199"/>
          </a:xfrm>
        </p:spPr>
      </p:pic>
    </p:spTree>
    <p:extLst>
      <p:ext uri="{BB962C8B-B14F-4D97-AF65-F5344CB8AC3E}">
        <p14:creationId xmlns:p14="http://schemas.microsoft.com/office/powerpoint/2010/main" val="380217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09DCA7-A827-4A58-B938-2DCDF821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9EE5E4-3BE6-4CC2-9EBE-D93F582D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patterns, layout patterns</a:t>
            </a:r>
          </a:p>
          <a:p>
            <a:r>
              <a:rPr lang="en-US" dirty="0"/>
              <a:t>Spring Security, Spring Validation</a:t>
            </a:r>
          </a:p>
          <a:p>
            <a:r>
              <a:rPr lang="en-US" dirty="0"/>
              <a:t>Scrum( daily meetings)</a:t>
            </a:r>
          </a:p>
          <a:p>
            <a:r>
              <a:rPr lang="en-US" dirty="0"/>
              <a:t>Hibernate, Thyme leaf, MySQL local database</a:t>
            </a:r>
          </a:p>
          <a:p>
            <a:r>
              <a:rPr lang="en-US" dirty="0"/>
              <a:t>Over All we were follow the RUP SDLC to build this system</a:t>
            </a:r>
          </a:p>
          <a:p>
            <a:r>
              <a:rPr lang="en-US" dirty="0"/>
              <a:t>We put all the URL’s in one file to make code easier manageable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6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175C2-36A6-4FAB-827D-F868B23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CA4AB1-6450-425B-90B2-52C5AE6F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like jQuery, bootstrap</a:t>
            </a:r>
          </a:p>
          <a:p>
            <a:r>
              <a:rPr lang="en-US" dirty="0"/>
              <a:t>We create utility package to put all the static variables( like URL’s and some other staffs to help us in managing the files easily)</a:t>
            </a:r>
          </a:p>
          <a:p>
            <a:r>
              <a:rPr lang="en-US" dirty="0" err="1"/>
              <a:t>bCrypt</a:t>
            </a:r>
            <a:r>
              <a:rPr lang="en-US" dirty="0"/>
              <a:t> password encoder </a:t>
            </a:r>
          </a:p>
        </p:txBody>
      </p:sp>
    </p:spTree>
    <p:extLst>
      <p:ext uri="{BB962C8B-B14F-4D97-AF65-F5344CB8AC3E}">
        <p14:creationId xmlns:p14="http://schemas.microsoft.com/office/powerpoint/2010/main" val="39336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7263" y="2695075"/>
            <a:ext cx="636470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1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salmans?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666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>
                <a:effectLst/>
              </a:rPr>
              <a:t>A </a:t>
            </a:r>
            <a:r>
              <a:rPr lang="en-US"/>
              <a:t>salon </a:t>
            </a:r>
            <a:r>
              <a:rPr lang="en-US">
                <a:effectLst/>
              </a:rPr>
              <a:t>appointment </a:t>
            </a:r>
            <a:r>
              <a:rPr lang="en-US" dirty="0">
                <a:effectLst/>
              </a:rPr>
              <a:t>scheduling system</a:t>
            </a:r>
          </a:p>
          <a:p>
            <a:r>
              <a:rPr lang="en-US" dirty="0">
                <a:effectLst/>
              </a:rPr>
              <a:t>Helps customers of a salon make reservations, keeps track of their priorities and enables them to make reviews on the service they received.</a:t>
            </a:r>
          </a:p>
          <a:p>
            <a:r>
              <a:rPr lang="en-US" dirty="0">
                <a:effectLst/>
              </a:rPr>
              <a:t>Helps the administrator register new hairstylists and assign seat numbers to them.</a:t>
            </a:r>
          </a:p>
          <a:p>
            <a:r>
              <a:rPr lang="en-US" dirty="0">
                <a:effectLst/>
              </a:rPr>
              <a:t>Assigns hairstylists to customers who have made reservations.</a:t>
            </a:r>
          </a:p>
          <a:p>
            <a:r>
              <a:rPr lang="en-US" dirty="0">
                <a:effectLst/>
              </a:rPr>
              <a:t>Helps the administrator view summarized business performance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6507E-487A-4BFE-8777-8C92FD07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  <a:r>
              <a:rPr lang="en-US" dirty="0" err="1"/>
              <a:t>Ananlysis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C026316-C547-48A4-A004-5DF27B001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4" y="1725105"/>
            <a:ext cx="8065045" cy="4402318"/>
          </a:xfrm>
        </p:spPr>
      </p:pic>
    </p:spTree>
    <p:extLst>
      <p:ext uri="{BB962C8B-B14F-4D97-AF65-F5344CB8AC3E}">
        <p14:creationId xmlns:p14="http://schemas.microsoft.com/office/powerpoint/2010/main" val="34166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31" y="0"/>
            <a:ext cx="5522269" cy="770021"/>
          </a:xfrm>
        </p:spPr>
        <p:txBody>
          <a:bodyPr/>
          <a:lstStyle/>
          <a:p>
            <a:pPr algn="ctr"/>
            <a:r>
              <a:rPr lang="en-US" dirty="0"/>
              <a:t>What are the use cases?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0574BAE4-3042-47D1-B8A2-17C8059B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751" y="653588"/>
            <a:ext cx="8234039" cy="5205674"/>
          </a:xfrm>
        </p:spPr>
      </p:pic>
    </p:spTree>
    <p:extLst>
      <p:ext uri="{BB962C8B-B14F-4D97-AF65-F5344CB8AC3E}">
        <p14:creationId xmlns:p14="http://schemas.microsoft.com/office/powerpoint/2010/main" val="19432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409" y="0"/>
            <a:ext cx="4633745" cy="632766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2811" y="632767"/>
            <a:ext cx="986589" cy="56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63127" y="724408"/>
            <a:ext cx="10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9" name="Can 8"/>
          <p:cNvSpPr/>
          <p:nvPr/>
        </p:nvSpPr>
        <p:spPr>
          <a:xfrm>
            <a:off x="5594685" y="6043864"/>
            <a:ext cx="1371600" cy="565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3127" y="6187644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12" name="Straight Arrow Connector 11"/>
          <p:cNvCxnSpPr>
            <a:stCxn id="6" idx="2"/>
            <a:endCxn id="9" idx="1"/>
          </p:cNvCxnSpPr>
          <p:nvPr/>
        </p:nvCxnSpPr>
        <p:spPr>
          <a:xfrm>
            <a:off x="6280485" y="5390865"/>
            <a:ext cx="0" cy="652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78506" y="1564823"/>
            <a:ext cx="7603958" cy="3853045"/>
            <a:chOff x="2478506" y="1564823"/>
            <a:chExt cx="7603958" cy="3853045"/>
          </a:xfrm>
        </p:grpSpPr>
        <p:grpSp>
          <p:nvGrpSpPr>
            <p:cNvPr id="37" name="Group 36"/>
            <p:cNvGrpSpPr/>
            <p:nvPr/>
          </p:nvGrpSpPr>
          <p:grpSpPr>
            <a:xfrm>
              <a:off x="2478506" y="1564823"/>
              <a:ext cx="7603958" cy="3826042"/>
              <a:chOff x="2478505" y="1965159"/>
              <a:chExt cx="7603958" cy="382604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478505" y="1965159"/>
                <a:ext cx="7603958" cy="38260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49216" y="2247683"/>
                <a:ext cx="7062537" cy="3215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47737" y="2430379"/>
                <a:ext cx="1985210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28210" y="2753879"/>
                <a:ext cx="16242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User Interface: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</a:rPr>
                  <a:t>Thymeleaf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Bootstrap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HTML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CSS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Images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Scripts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65296" y="2430378"/>
                <a:ext cx="4547936" cy="2875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369342" y="2840134"/>
                <a:ext cx="1840831" cy="389441"/>
                <a:chOff x="6637213" y="2932465"/>
                <a:chExt cx="1840831" cy="3894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Spring MVC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369342" y="3459775"/>
                <a:ext cx="1469063" cy="389441"/>
                <a:chOff x="6637213" y="3728101"/>
                <a:chExt cx="1469063" cy="3894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637213" y="3728101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044491" y="3748210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POJO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361529" y="4010613"/>
                <a:ext cx="1469063" cy="389441"/>
                <a:chOff x="6637214" y="4271945"/>
                <a:chExt cx="1469063" cy="38944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637214" y="427194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044492" y="4292054"/>
                  <a:ext cx="76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DAO</a:t>
                  </a: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6629400" y="4892747"/>
                <a:ext cx="1723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Web Container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282865" y="3169118"/>
                <a:ext cx="1840831" cy="389441"/>
                <a:chOff x="6637213" y="2932465"/>
                <a:chExt cx="1840831" cy="38944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637213" y="2932465"/>
                  <a:ext cx="1469063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57529" y="2952574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Web Service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339264" y="4400054"/>
                <a:ext cx="1720515" cy="391479"/>
                <a:chOff x="8699419" y="3484439"/>
                <a:chExt cx="1720515" cy="391479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8729497" y="3484439"/>
                  <a:ext cx="1461250" cy="389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8699419" y="3506586"/>
                  <a:ext cx="172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Hibernaternate</a:t>
                  </a:r>
                  <a:endParaRPr lang="en-US" dirty="0"/>
                </a:p>
              </p:txBody>
            </p:sp>
          </p:grpSp>
        </p:grpSp>
        <p:sp>
          <p:nvSpPr>
            <p:cNvPr id="13" name="TextBox 12"/>
            <p:cNvSpPr txBox="1"/>
            <p:nvPr/>
          </p:nvSpPr>
          <p:spPr>
            <a:xfrm>
              <a:off x="5564607" y="5048536"/>
              <a:ext cx="192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Application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132095" y="1199384"/>
            <a:ext cx="4010" cy="3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61147" y="950495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5800" y="724408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Tier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2941" y="3158223"/>
            <a:ext cx="566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594" y="2932136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Tier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788695" y="6269951"/>
            <a:ext cx="360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6043864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Tier</a:t>
            </a:r>
          </a:p>
        </p:txBody>
      </p:sp>
    </p:spTree>
    <p:extLst>
      <p:ext uri="{BB962C8B-B14F-4D97-AF65-F5344CB8AC3E}">
        <p14:creationId xmlns:p14="http://schemas.microsoft.com/office/powerpoint/2010/main" val="8058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6590" y="312821"/>
            <a:ext cx="570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Diagram For Making Appointment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F811C63-F57A-44D1-B131-44C32430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611" y="878889"/>
            <a:ext cx="9296178" cy="4859045"/>
          </a:xfrm>
        </p:spPr>
      </p:pic>
    </p:spTree>
    <p:extLst>
      <p:ext uri="{BB962C8B-B14F-4D97-AF65-F5344CB8AC3E}">
        <p14:creationId xmlns:p14="http://schemas.microsoft.com/office/powerpoint/2010/main" val="42038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365" y="0"/>
            <a:ext cx="4766092" cy="673768"/>
          </a:xfrm>
        </p:spPr>
        <p:txBody>
          <a:bodyPr>
            <a:normAutofit/>
          </a:bodyPr>
          <a:lstStyle/>
          <a:p>
            <a:r>
              <a:rPr lang="en-US" sz="1800" dirty="0"/>
              <a:t>Sequence diagram registering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A02C908-CFD4-4D87-8B1A-6B19EDE1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575" y="1246512"/>
            <a:ext cx="9906000" cy="4328464"/>
          </a:xfrm>
        </p:spPr>
      </p:pic>
    </p:spTree>
    <p:extLst>
      <p:ext uri="{BB962C8B-B14F-4D97-AF65-F5344CB8AC3E}">
        <p14:creationId xmlns:p14="http://schemas.microsoft.com/office/powerpoint/2010/main" val="99693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527" y="67516"/>
            <a:ext cx="5636691" cy="632766"/>
          </a:xfrm>
        </p:spPr>
        <p:txBody>
          <a:bodyPr>
            <a:normAutofit/>
          </a:bodyPr>
          <a:lstStyle/>
          <a:p>
            <a:r>
              <a:rPr lang="en-US" sz="1800" dirty="0"/>
              <a:t>Sequence diagram for view appointment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15BF9A-468E-4738-B634-E09722C0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72" y="412618"/>
            <a:ext cx="9365941" cy="53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940D4F-98C7-4455-AB48-56CAE44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of </a:t>
            </a:r>
            <a:r>
              <a:rPr lang="en-US" dirty="0" err="1"/>
              <a:t>salmans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0E44CE0E-F8F3-4774-9547-34F394B1E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89103"/>
            <a:ext cx="8996886" cy="4722920"/>
          </a:xfrm>
        </p:spPr>
      </p:pic>
    </p:spTree>
    <p:extLst>
      <p:ext uri="{BB962C8B-B14F-4D97-AF65-F5344CB8AC3E}">
        <p14:creationId xmlns:p14="http://schemas.microsoft.com/office/powerpoint/2010/main" val="221772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321</TotalTime>
  <Words>259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PROJECT PRESENTATION FOR “SALMANS”</vt:lpstr>
      <vt:lpstr>What is salmans?</vt:lpstr>
      <vt:lpstr>System Architecture Ananlysis</vt:lpstr>
      <vt:lpstr>What are the use cases?</vt:lpstr>
      <vt:lpstr>System architecture</vt:lpstr>
      <vt:lpstr>PowerPoint Presentation</vt:lpstr>
      <vt:lpstr>Sequence diagram registering customer</vt:lpstr>
      <vt:lpstr>Sequence diagram for view appointment  </vt:lpstr>
      <vt:lpstr>Class diagram of salmans</vt:lpstr>
      <vt:lpstr>E-r diagram of salmans</vt:lpstr>
      <vt:lpstr>Technologies we Used</vt:lpstr>
      <vt:lpstr>Technologies we Used cont…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FOR “SALMANS”</dc:title>
  <dc:creator>The Brainstormer</dc:creator>
  <cp:lastModifiedBy>The Brainstormer</cp:lastModifiedBy>
  <cp:revision>41</cp:revision>
  <dcterms:created xsi:type="dcterms:W3CDTF">2019-07-26T23:28:04Z</dcterms:created>
  <dcterms:modified xsi:type="dcterms:W3CDTF">2019-08-15T21:44:12Z</dcterms:modified>
</cp:coreProperties>
</file>