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7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19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4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8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44057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PROJECT PRESENTATION FOR</a:t>
            </a:r>
            <a:br>
              <a:rPr lang="en-US" dirty="0" smtClean="0"/>
            </a:br>
            <a:r>
              <a:rPr lang="en-US" dirty="0" smtClean="0"/>
              <a:t>“SALMANS”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2844049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i="1" dirty="0" err="1"/>
              <a:t>Chinedu</a:t>
            </a:r>
            <a:r>
              <a:rPr lang="en-US" i="1" dirty="0"/>
              <a:t> </a:t>
            </a:r>
            <a:r>
              <a:rPr lang="en-US" i="1" dirty="0" err="1"/>
              <a:t>Urbanus</a:t>
            </a:r>
            <a:r>
              <a:rPr lang="en-US" i="1" dirty="0"/>
              <a:t> </a:t>
            </a:r>
            <a:r>
              <a:rPr lang="en-US" i="1" dirty="0" err="1"/>
              <a:t>Ugwu</a:t>
            </a:r>
            <a:r>
              <a:rPr lang="en-US" i="1" dirty="0"/>
              <a:t> - 610119</a:t>
            </a:r>
            <a:endParaRPr lang="en-US" dirty="0"/>
          </a:p>
          <a:p>
            <a:r>
              <a:rPr lang="en-US" i="1" dirty="0"/>
              <a:t>John </a:t>
            </a:r>
            <a:r>
              <a:rPr lang="en-US" i="1" dirty="0" err="1"/>
              <a:t>Imhonikhe</a:t>
            </a:r>
            <a:r>
              <a:rPr lang="en-US" i="1" dirty="0"/>
              <a:t> </a:t>
            </a:r>
            <a:r>
              <a:rPr lang="en-US" i="1" dirty="0" err="1"/>
              <a:t>Lawal</a:t>
            </a:r>
            <a:r>
              <a:rPr lang="en-US" i="1" dirty="0"/>
              <a:t> - 610098</a:t>
            </a:r>
            <a:endParaRPr lang="en-US" dirty="0"/>
          </a:p>
          <a:p>
            <a:r>
              <a:rPr lang="en-US" i="1" dirty="0"/>
              <a:t>Mohammed </a:t>
            </a:r>
            <a:r>
              <a:rPr lang="en-US" i="1" dirty="0" err="1"/>
              <a:t>Seud</a:t>
            </a:r>
            <a:r>
              <a:rPr lang="en-US" i="1" dirty="0"/>
              <a:t> - 109362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422" y="4944980"/>
            <a:ext cx="809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 PARTIAL FULFILMENT OF THE REQUIREMENTS FOR PASSING CS425 – SOFTWARE ENGINEERING, MAHARISHI UNIVERSITY OF MANAGEMENT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AUGUST,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salmans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666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/>
              </a:rPr>
              <a:t>A business management/appointment scheduling system</a:t>
            </a:r>
          </a:p>
          <a:p>
            <a:r>
              <a:rPr lang="en-US" dirty="0">
                <a:effectLst/>
              </a:rPr>
              <a:t>Helps </a:t>
            </a:r>
            <a:r>
              <a:rPr lang="en-US" dirty="0" smtClean="0">
                <a:effectLst/>
              </a:rPr>
              <a:t>customers of a salon </a:t>
            </a:r>
            <a:r>
              <a:rPr lang="en-US" dirty="0">
                <a:effectLst/>
              </a:rPr>
              <a:t>make reservations, keeps track of their priorities and enables them to make reviews on the service they received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Helps the administrator register new hairstylists and assign seat numbers to them.</a:t>
            </a:r>
          </a:p>
          <a:p>
            <a:r>
              <a:rPr lang="en-US" dirty="0" smtClean="0">
                <a:effectLst/>
              </a:rPr>
              <a:t>Assigns hairstylists to customers who have made reservations.</a:t>
            </a:r>
          </a:p>
          <a:p>
            <a:r>
              <a:rPr lang="en-US" dirty="0" smtClean="0">
                <a:effectLst/>
              </a:rPr>
              <a:t>Helps the administrator view summarized business performance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531" y="0"/>
            <a:ext cx="5522269" cy="770021"/>
          </a:xfrm>
        </p:spPr>
        <p:txBody>
          <a:bodyPr/>
          <a:lstStyle/>
          <a:p>
            <a:pPr algn="ctr"/>
            <a:r>
              <a:rPr lang="en-US" dirty="0" smtClean="0"/>
              <a:t>What are the use cases?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13" y="770021"/>
            <a:ext cx="8807115" cy="5643700"/>
          </a:xfrm>
        </p:spPr>
      </p:pic>
    </p:spTree>
    <p:extLst>
      <p:ext uri="{BB962C8B-B14F-4D97-AF65-F5344CB8AC3E}">
        <p14:creationId xmlns:p14="http://schemas.microsoft.com/office/powerpoint/2010/main" val="19432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365" y="0"/>
            <a:ext cx="4766092" cy="673768"/>
          </a:xfrm>
        </p:spPr>
        <p:txBody>
          <a:bodyPr/>
          <a:lstStyle/>
          <a:p>
            <a:r>
              <a:rPr lang="en-US" dirty="0" smtClean="0"/>
              <a:t>How will it be built?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823" y="673768"/>
            <a:ext cx="9905999" cy="5474787"/>
          </a:xfrm>
        </p:spPr>
        <p:txBody>
          <a:bodyPr>
            <a:normAutofit/>
          </a:bodyPr>
          <a:lstStyle/>
          <a:p>
            <a:r>
              <a:rPr lang="en-US" dirty="0" smtClean="0"/>
              <a:t>Web Application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Accessible via web browsers</a:t>
            </a:r>
          </a:p>
          <a:p>
            <a:r>
              <a:rPr lang="en-US" dirty="0" smtClean="0"/>
              <a:t>Enterprise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Will support multiple users at the same time</a:t>
            </a:r>
          </a:p>
          <a:p>
            <a:r>
              <a:rPr lang="en-US" dirty="0" smtClean="0"/>
              <a:t>Client-Server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Which holds for all web applications. The client browsers make requests and the server send responses.</a:t>
            </a:r>
          </a:p>
          <a:p>
            <a:r>
              <a:rPr lang="en-US" dirty="0" smtClean="0"/>
              <a:t>ORM for persistence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 simple </a:t>
            </a:r>
            <a:r>
              <a:rPr lang="en-US" dirty="0"/>
              <a:t>way to map Entities to our </a:t>
            </a:r>
            <a:r>
              <a:rPr lang="en-US" dirty="0" smtClean="0"/>
              <a:t>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Provides amazing strategies to </a:t>
            </a:r>
            <a:r>
              <a:rPr lang="en-US" dirty="0"/>
              <a:t>optimize our design for improved performance of our database </a:t>
            </a:r>
            <a:r>
              <a:rPr lang="en-US" dirty="0" smtClean="0"/>
              <a:t>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3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409" y="0"/>
            <a:ext cx="4633745" cy="632766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66" y="632766"/>
            <a:ext cx="4633745" cy="5920220"/>
          </a:xfrm>
        </p:spPr>
      </p:pic>
    </p:spTree>
    <p:extLst>
      <p:ext uri="{BB962C8B-B14F-4D97-AF65-F5344CB8AC3E}">
        <p14:creationId xmlns:p14="http://schemas.microsoft.com/office/powerpoint/2010/main" val="1443751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184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Circuit</vt:lpstr>
      <vt:lpstr>PROJECT PRESENTATION FOR “SALMANS”</vt:lpstr>
      <vt:lpstr>What is salmans?</vt:lpstr>
      <vt:lpstr>What are the use cases?</vt:lpstr>
      <vt:lpstr>How will it be built?</vt:lpstr>
      <vt:lpstr>System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FOR “SALMANS”</dc:title>
  <dc:creator>The Brainstormer</dc:creator>
  <cp:lastModifiedBy>The Brainstormer</cp:lastModifiedBy>
  <cp:revision>10</cp:revision>
  <dcterms:created xsi:type="dcterms:W3CDTF">2019-07-26T23:28:04Z</dcterms:created>
  <dcterms:modified xsi:type="dcterms:W3CDTF">2019-07-27T02:09:46Z</dcterms:modified>
</cp:coreProperties>
</file>