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7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8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6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274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17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01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67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75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5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0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4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3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0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26-Jul-19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26-Jul-19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43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44057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PROJECT PRESENTATION FOR</a:t>
            </a:r>
            <a:br>
              <a:rPr lang="en-US" dirty="0" smtClean="0"/>
            </a:br>
            <a:r>
              <a:rPr lang="en-US" dirty="0" smtClean="0"/>
              <a:t>“SALMANS”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2844049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i="1" dirty="0" err="1"/>
              <a:t>Chinedu</a:t>
            </a:r>
            <a:r>
              <a:rPr lang="en-US" i="1" dirty="0"/>
              <a:t> </a:t>
            </a:r>
            <a:r>
              <a:rPr lang="en-US" i="1" dirty="0" err="1"/>
              <a:t>Urbanus</a:t>
            </a:r>
            <a:r>
              <a:rPr lang="en-US" i="1" dirty="0"/>
              <a:t> </a:t>
            </a:r>
            <a:r>
              <a:rPr lang="en-US" i="1" dirty="0" err="1"/>
              <a:t>Ugwu</a:t>
            </a:r>
            <a:r>
              <a:rPr lang="en-US" i="1" dirty="0"/>
              <a:t> - 610119</a:t>
            </a:r>
            <a:endParaRPr lang="en-US" dirty="0"/>
          </a:p>
          <a:p>
            <a:r>
              <a:rPr lang="en-US" i="1" dirty="0"/>
              <a:t>John </a:t>
            </a:r>
            <a:r>
              <a:rPr lang="en-US" i="1" dirty="0" err="1"/>
              <a:t>Imhonikhe</a:t>
            </a:r>
            <a:r>
              <a:rPr lang="en-US" i="1" dirty="0"/>
              <a:t> </a:t>
            </a:r>
            <a:r>
              <a:rPr lang="en-US" i="1" dirty="0" err="1"/>
              <a:t>Lawal</a:t>
            </a:r>
            <a:r>
              <a:rPr lang="en-US" i="1" dirty="0"/>
              <a:t> - 610098</a:t>
            </a:r>
            <a:endParaRPr lang="en-US" dirty="0"/>
          </a:p>
          <a:p>
            <a:r>
              <a:rPr lang="en-US" i="1" dirty="0"/>
              <a:t>Mohammed </a:t>
            </a:r>
            <a:r>
              <a:rPr lang="en-US" i="1" dirty="0" err="1"/>
              <a:t>Seud</a:t>
            </a:r>
            <a:r>
              <a:rPr lang="en-US" i="1" dirty="0"/>
              <a:t> - 109362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6422" y="4944980"/>
            <a:ext cx="8097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PARTIAL FULFILMENT OF THE REQUIREMENTS FOR PASSING CS425 – SOFTWARE ENGINEERING, MAHARISHI UNIVERSITY OF MANAGEMENT.</a:t>
            </a:r>
          </a:p>
          <a:p>
            <a:endParaRPr lang="en-US" dirty="0" smtClean="0"/>
          </a:p>
          <a:p>
            <a:r>
              <a:rPr lang="en-US" dirty="0" smtClean="0"/>
              <a:t>AUGUST,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salmans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</TotalTime>
  <Words>45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PROJECT PRESENTATION FOR “SALMANS”</vt:lpstr>
      <vt:lpstr>What is salmans?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FOR “SALMANS”</dc:title>
  <dc:creator>The Brainstormer</dc:creator>
  <cp:lastModifiedBy>The Brainstormer</cp:lastModifiedBy>
  <cp:revision>3</cp:revision>
  <dcterms:created xsi:type="dcterms:W3CDTF">2019-07-26T23:28:04Z</dcterms:created>
  <dcterms:modified xsi:type="dcterms:W3CDTF">2019-07-27T00:19:05Z</dcterms:modified>
</cp:coreProperties>
</file>