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9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7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25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6197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13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4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48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99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7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95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0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0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5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4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0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26-Jul-19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184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244057"/>
            <a:ext cx="8791575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PROJECT PRESENTATION FOR</a:t>
            </a:r>
            <a:br>
              <a:rPr lang="en-US" dirty="0" smtClean="0"/>
            </a:br>
            <a:r>
              <a:rPr lang="en-US" dirty="0" smtClean="0"/>
              <a:t>“SALMANS”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2844049"/>
            <a:ext cx="8791575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Team members:</a:t>
            </a:r>
          </a:p>
          <a:p>
            <a:r>
              <a:rPr lang="en-US" i="1" dirty="0" err="1"/>
              <a:t>Chinedu</a:t>
            </a:r>
            <a:r>
              <a:rPr lang="en-US" i="1" dirty="0"/>
              <a:t> </a:t>
            </a:r>
            <a:r>
              <a:rPr lang="en-US" i="1" dirty="0" err="1"/>
              <a:t>Urbanus</a:t>
            </a:r>
            <a:r>
              <a:rPr lang="en-US" i="1" dirty="0"/>
              <a:t> </a:t>
            </a:r>
            <a:r>
              <a:rPr lang="en-US" i="1" dirty="0" err="1"/>
              <a:t>Ugwu</a:t>
            </a:r>
            <a:r>
              <a:rPr lang="en-US" i="1" dirty="0"/>
              <a:t> - 610119</a:t>
            </a:r>
            <a:endParaRPr lang="en-US" dirty="0"/>
          </a:p>
          <a:p>
            <a:r>
              <a:rPr lang="en-US" i="1" dirty="0"/>
              <a:t>John </a:t>
            </a:r>
            <a:r>
              <a:rPr lang="en-US" i="1" dirty="0" err="1"/>
              <a:t>Imhonikhe</a:t>
            </a:r>
            <a:r>
              <a:rPr lang="en-US" i="1" dirty="0"/>
              <a:t> </a:t>
            </a:r>
            <a:r>
              <a:rPr lang="en-US" i="1" dirty="0" err="1"/>
              <a:t>Lawal</a:t>
            </a:r>
            <a:r>
              <a:rPr lang="en-US" i="1" dirty="0"/>
              <a:t> - 610098</a:t>
            </a:r>
            <a:endParaRPr lang="en-US" dirty="0"/>
          </a:p>
          <a:p>
            <a:r>
              <a:rPr lang="en-US" i="1" dirty="0"/>
              <a:t>Mohammed </a:t>
            </a:r>
            <a:r>
              <a:rPr lang="en-US" i="1" dirty="0" err="1"/>
              <a:t>Seud</a:t>
            </a:r>
            <a:r>
              <a:rPr lang="en-US" i="1" dirty="0"/>
              <a:t> - 109362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76422" y="4944980"/>
            <a:ext cx="8097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IN PARTIAL FULFILMENT OF THE REQUIREMENTS FOR PASSING CS425 – SOFTWARE ENGINEERING, MAHARISHI UNIVERSITY OF MANAGEMENT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AUGUST,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salmans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36666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effectLst/>
              </a:rPr>
              <a:t>A business management/appointment scheduling system</a:t>
            </a:r>
          </a:p>
          <a:p>
            <a:r>
              <a:rPr lang="en-US" dirty="0">
                <a:effectLst/>
              </a:rPr>
              <a:t>Helps </a:t>
            </a:r>
            <a:r>
              <a:rPr lang="en-US" dirty="0" smtClean="0">
                <a:effectLst/>
              </a:rPr>
              <a:t>customers of a salon </a:t>
            </a:r>
            <a:r>
              <a:rPr lang="en-US" dirty="0">
                <a:effectLst/>
              </a:rPr>
              <a:t>make reservations, keeps track of their priorities and enables them to make reviews on the service they received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smtClean="0">
                <a:effectLst/>
              </a:rPr>
              <a:t>Helps the administrator register new hairstylists and assign seat numbers to them.</a:t>
            </a:r>
          </a:p>
          <a:p>
            <a:r>
              <a:rPr lang="en-US" dirty="0" smtClean="0">
                <a:effectLst/>
              </a:rPr>
              <a:t>Assigns hairstylists to customers who have made reservations.</a:t>
            </a:r>
          </a:p>
          <a:p>
            <a:r>
              <a:rPr lang="en-US" dirty="0" smtClean="0">
                <a:effectLst/>
              </a:rPr>
              <a:t>Helps the administrator view summarized business performance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72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4531" y="0"/>
            <a:ext cx="5522269" cy="770021"/>
          </a:xfrm>
        </p:spPr>
        <p:txBody>
          <a:bodyPr/>
          <a:lstStyle/>
          <a:p>
            <a:pPr algn="ctr"/>
            <a:r>
              <a:rPr lang="en-US" dirty="0" smtClean="0"/>
              <a:t>What are the use cases?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613" y="770021"/>
            <a:ext cx="8807115" cy="5643700"/>
          </a:xfrm>
        </p:spPr>
      </p:pic>
    </p:spTree>
    <p:extLst>
      <p:ext uri="{BB962C8B-B14F-4D97-AF65-F5344CB8AC3E}">
        <p14:creationId xmlns:p14="http://schemas.microsoft.com/office/powerpoint/2010/main" val="194328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1365" y="0"/>
            <a:ext cx="4766092" cy="673768"/>
          </a:xfrm>
        </p:spPr>
        <p:txBody>
          <a:bodyPr/>
          <a:lstStyle/>
          <a:p>
            <a:r>
              <a:rPr lang="en-US" dirty="0" smtClean="0"/>
              <a:t>How will it be built?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823" y="673768"/>
            <a:ext cx="9905999" cy="5474787"/>
          </a:xfrm>
        </p:spPr>
        <p:txBody>
          <a:bodyPr>
            <a:normAutofit/>
          </a:bodyPr>
          <a:lstStyle/>
          <a:p>
            <a:r>
              <a:rPr lang="en-US" dirty="0" smtClean="0"/>
              <a:t>Web Application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Accessible via web browsers</a:t>
            </a:r>
          </a:p>
          <a:p>
            <a:r>
              <a:rPr lang="en-US" dirty="0" smtClean="0"/>
              <a:t>Enterprise Architecture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Will support multiple users at the same time</a:t>
            </a:r>
          </a:p>
          <a:p>
            <a:r>
              <a:rPr lang="en-US" dirty="0" smtClean="0"/>
              <a:t>Client-Server Architecture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Which holds for all web applications. The client browsers make requests and the server send responses.</a:t>
            </a:r>
          </a:p>
          <a:p>
            <a:r>
              <a:rPr lang="en-US" dirty="0" smtClean="0"/>
              <a:t>ORM for persistence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 simple </a:t>
            </a:r>
            <a:r>
              <a:rPr lang="en-US" dirty="0"/>
              <a:t>way to map Entities to our </a:t>
            </a:r>
            <a:r>
              <a:rPr lang="en-US" dirty="0" smtClean="0"/>
              <a:t>Database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 Provides amazing strategies to </a:t>
            </a:r>
            <a:r>
              <a:rPr lang="en-US" dirty="0"/>
              <a:t>optimize our design for improved performance of our database </a:t>
            </a:r>
            <a:r>
              <a:rPr lang="en-US" dirty="0" smtClean="0"/>
              <a:t>operations.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3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409" y="0"/>
            <a:ext cx="4633745" cy="632766"/>
          </a:xfrm>
        </p:spPr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42811" y="632767"/>
            <a:ext cx="986589" cy="566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63127" y="724408"/>
            <a:ext cx="104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5594685" y="6043864"/>
            <a:ext cx="1371600" cy="5654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63127" y="6187644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Database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6" idx="2"/>
            <a:endCxn id="9" idx="1"/>
          </p:cNvCxnSpPr>
          <p:nvPr/>
        </p:nvCxnSpPr>
        <p:spPr>
          <a:xfrm>
            <a:off x="6280485" y="5390865"/>
            <a:ext cx="0" cy="652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478506" y="1564823"/>
            <a:ext cx="7603958" cy="3853045"/>
            <a:chOff x="2478506" y="1564823"/>
            <a:chExt cx="7603958" cy="3853045"/>
          </a:xfrm>
        </p:grpSpPr>
        <p:grpSp>
          <p:nvGrpSpPr>
            <p:cNvPr id="37" name="Group 36"/>
            <p:cNvGrpSpPr/>
            <p:nvPr/>
          </p:nvGrpSpPr>
          <p:grpSpPr>
            <a:xfrm>
              <a:off x="2478506" y="1564823"/>
              <a:ext cx="7603958" cy="3826042"/>
              <a:chOff x="2478505" y="1965159"/>
              <a:chExt cx="7603958" cy="382604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478505" y="1965159"/>
                <a:ext cx="7603958" cy="382604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749216" y="2247683"/>
                <a:ext cx="7062537" cy="3215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947737" y="2430379"/>
                <a:ext cx="1985210" cy="287554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128210" y="2753879"/>
                <a:ext cx="162426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User Interface: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err="1" smtClean="0">
                    <a:solidFill>
                      <a:schemeClr val="bg1"/>
                    </a:solidFill>
                  </a:rPr>
                  <a:t>Thymeleaf</a:t>
                </a:r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Bootstrap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HTML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CSS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Images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Scripts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065296" y="2430378"/>
                <a:ext cx="4547936" cy="287554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7369342" y="2840134"/>
                <a:ext cx="1840831" cy="389441"/>
                <a:chOff x="6637213" y="2932465"/>
                <a:chExt cx="1840831" cy="389441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6637213" y="2932465"/>
                  <a:ext cx="1469063" cy="3894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6757529" y="2952574"/>
                  <a:ext cx="17205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Spring MVC</a:t>
                  </a:r>
                  <a:endParaRPr lang="en-US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7369342" y="3459775"/>
                <a:ext cx="1469063" cy="389441"/>
                <a:chOff x="6637213" y="3728101"/>
                <a:chExt cx="1469063" cy="389441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6637213" y="3728101"/>
                  <a:ext cx="1469063" cy="3894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7044491" y="3748210"/>
                  <a:ext cx="76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POJO</a:t>
                  </a:r>
                  <a:endParaRPr lang="en-US" dirty="0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7361529" y="4130855"/>
                <a:ext cx="1469063" cy="389441"/>
                <a:chOff x="6637214" y="4392187"/>
                <a:chExt cx="1469063" cy="389441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6637214" y="4392187"/>
                  <a:ext cx="1469063" cy="3894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044492" y="4412296"/>
                  <a:ext cx="76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DAO</a:t>
                  </a:r>
                  <a:endParaRPr lang="en-US" dirty="0"/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6629400" y="4892747"/>
                <a:ext cx="1723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Web Container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282865" y="3169118"/>
                <a:ext cx="1840831" cy="389441"/>
                <a:chOff x="6637213" y="2932465"/>
                <a:chExt cx="1840831" cy="389441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637213" y="2932465"/>
                  <a:ext cx="1469063" cy="3894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757529" y="2952574"/>
                  <a:ext cx="17205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Web Service</a:t>
                  </a:r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5277058" y="3848080"/>
                <a:ext cx="1469063" cy="389441"/>
                <a:chOff x="6637213" y="2932465"/>
                <a:chExt cx="1469063" cy="389441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6637213" y="2932465"/>
                  <a:ext cx="1469063" cy="3894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044489" y="2952574"/>
                  <a:ext cx="6545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ORM</a:t>
                  </a:r>
                  <a:endParaRPr lang="en-US" dirty="0"/>
                </a:p>
              </p:txBody>
            </p:sp>
          </p:grpSp>
        </p:grpSp>
        <p:sp>
          <p:nvSpPr>
            <p:cNvPr id="13" name="TextBox 12"/>
            <p:cNvSpPr txBox="1"/>
            <p:nvPr/>
          </p:nvSpPr>
          <p:spPr>
            <a:xfrm>
              <a:off x="5564607" y="5048536"/>
              <a:ext cx="1925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Application</a:t>
              </a:r>
              <a:r>
                <a:rPr lang="en-US" dirty="0" smtClean="0"/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Server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6132095" y="1199384"/>
            <a:ext cx="4010" cy="3195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961147" y="950495"/>
            <a:ext cx="3603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5800" y="724408"/>
            <a:ext cx="16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Tier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882941" y="3158223"/>
            <a:ext cx="566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7594" y="2932136"/>
            <a:ext cx="16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Middle Tier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788695" y="6269951"/>
            <a:ext cx="3603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5800" y="6043864"/>
            <a:ext cx="16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Tier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3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13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126</TotalTime>
  <Words>212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Tw Cen MT</vt:lpstr>
      <vt:lpstr>Wingdings</vt:lpstr>
      <vt:lpstr>Circuit</vt:lpstr>
      <vt:lpstr>PROJECT PRESENTATION FOR “SALMANS”</vt:lpstr>
      <vt:lpstr>What is salmans?</vt:lpstr>
      <vt:lpstr>What are the use cases?</vt:lpstr>
      <vt:lpstr>How will it be built?</vt:lpstr>
      <vt:lpstr>System architecture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FOR “SALMANS”</dc:title>
  <dc:creator>The Brainstormer</dc:creator>
  <cp:lastModifiedBy>The Brainstormer</cp:lastModifiedBy>
  <cp:revision>20</cp:revision>
  <dcterms:created xsi:type="dcterms:W3CDTF">2019-07-26T23:28:04Z</dcterms:created>
  <dcterms:modified xsi:type="dcterms:W3CDTF">2019-07-27T02:40:12Z</dcterms:modified>
</cp:coreProperties>
</file>