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4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44057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 FOR</a:t>
            </a:r>
            <a:br>
              <a:rPr lang="en-US" dirty="0" smtClean="0"/>
            </a:br>
            <a:r>
              <a:rPr lang="en-US" dirty="0" smtClean="0"/>
              <a:t>“SALMANS”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84404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i="1" dirty="0" err="1"/>
              <a:t>Chinedu</a:t>
            </a:r>
            <a:r>
              <a:rPr lang="en-US" i="1" dirty="0"/>
              <a:t> </a:t>
            </a:r>
            <a:r>
              <a:rPr lang="en-US" i="1" dirty="0" err="1"/>
              <a:t>Urbanus</a:t>
            </a:r>
            <a:r>
              <a:rPr lang="en-US" i="1" dirty="0"/>
              <a:t> </a:t>
            </a:r>
            <a:r>
              <a:rPr lang="en-US" i="1" dirty="0" err="1"/>
              <a:t>Ugwu</a:t>
            </a:r>
            <a:r>
              <a:rPr lang="en-US" i="1" dirty="0"/>
              <a:t> - 610119</a:t>
            </a:r>
            <a:endParaRPr lang="en-US" dirty="0"/>
          </a:p>
          <a:p>
            <a:r>
              <a:rPr lang="en-US" i="1" dirty="0"/>
              <a:t>John </a:t>
            </a:r>
            <a:r>
              <a:rPr lang="en-US" i="1" dirty="0" err="1"/>
              <a:t>Imhonikhe</a:t>
            </a:r>
            <a:r>
              <a:rPr lang="en-US" i="1" dirty="0"/>
              <a:t> </a:t>
            </a:r>
            <a:r>
              <a:rPr lang="en-US" i="1" dirty="0" err="1"/>
              <a:t>Lawal</a:t>
            </a:r>
            <a:r>
              <a:rPr lang="en-US" i="1" dirty="0"/>
              <a:t> - 610098</a:t>
            </a:r>
            <a:endParaRPr lang="en-US" dirty="0"/>
          </a:p>
          <a:p>
            <a:r>
              <a:rPr lang="en-US" i="1" dirty="0"/>
              <a:t>Mohammed </a:t>
            </a:r>
            <a:r>
              <a:rPr lang="en-US" i="1" dirty="0" err="1"/>
              <a:t>Seud</a:t>
            </a:r>
            <a:r>
              <a:rPr lang="en-US" i="1" dirty="0"/>
              <a:t> - 109362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2" y="4944980"/>
            <a:ext cx="80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PARTIAL FULFILMENT OF THE REQUIREMENTS FOR PASSING CS425 – SOFTWARE ENGINEERING, MAHARISHI UNIVERSITY OF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AUGUST,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salmans?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666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effectLst/>
              </a:rPr>
              <a:t>A </a:t>
            </a:r>
            <a:r>
              <a:rPr lang="en-US" smtClean="0"/>
              <a:t>salon </a:t>
            </a:r>
            <a:r>
              <a:rPr lang="en-US" smtClean="0">
                <a:effectLst/>
              </a:rPr>
              <a:t>appointment </a:t>
            </a:r>
            <a:r>
              <a:rPr lang="en-US" dirty="0" smtClean="0">
                <a:effectLst/>
              </a:rPr>
              <a:t>scheduling system</a:t>
            </a:r>
          </a:p>
          <a:p>
            <a:r>
              <a:rPr lang="en-US" dirty="0">
                <a:effectLst/>
              </a:rPr>
              <a:t>Helps </a:t>
            </a:r>
            <a:r>
              <a:rPr lang="en-US" dirty="0" smtClean="0">
                <a:effectLst/>
              </a:rPr>
              <a:t>customers of a salon </a:t>
            </a:r>
            <a:r>
              <a:rPr lang="en-US" dirty="0">
                <a:effectLst/>
              </a:rPr>
              <a:t>make reservations, keeps track of their priorities and enables them to make reviews on the service they received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Helps the administrator register new hairstylists and assign seat numbers to them.</a:t>
            </a:r>
          </a:p>
          <a:p>
            <a:r>
              <a:rPr lang="en-US" dirty="0" smtClean="0">
                <a:effectLst/>
              </a:rPr>
              <a:t>Assigns hairstylists to customers who have made reservations.</a:t>
            </a:r>
          </a:p>
          <a:p>
            <a:r>
              <a:rPr lang="en-US" dirty="0" smtClean="0">
                <a:effectLst/>
              </a:rPr>
              <a:t>Helps the administrator view summarized business performance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31" y="0"/>
            <a:ext cx="5522269" cy="770021"/>
          </a:xfrm>
        </p:spPr>
        <p:txBody>
          <a:bodyPr/>
          <a:lstStyle/>
          <a:p>
            <a:pPr algn="ctr"/>
            <a:r>
              <a:rPr lang="en-US" dirty="0" smtClean="0"/>
              <a:t>What are the use cases?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3" y="770021"/>
            <a:ext cx="8807114" cy="5643700"/>
          </a:xfrm>
        </p:spPr>
      </p:pic>
    </p:spTree>
    <p:extLst>
      <p:ext uri="{BB962C8B-B14F-4D97-AF65-F5344CB8AC3E}">
        <p14:creationId xmlns:p14="http://schemas.microsoft.com/office/powerpoint/2010/main" val="19432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966579"/>
            <a:ext cx="9905513" cy="4038558"/>
          </a:xfrm>
        </p:spPr>
      </p:pic>
      <p:sp>
        <p:nvSpPr>
          <p:cNvPr id="5" name="TextBox 4"/>
          <p:cNvSpPr txBox="1"/>
          <p:nvPr/>
        </p:nvSpPr>
        <p:spPr>
          <a:xfrm>
            <a:off x="3206590" y="312821"/>
            <a:ext cx="570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Diagram For Creating A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88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365" y="0"/>
            <a:ext cx="4766092" cy="673768"/>
          </a:xfrm>
        </p:spPr>
        <p:txBody>
          <a:bodyPr/>
          <a:lstStyle/>
          <a:p>
            <a:r>
              <a:rPr lang="en-US" dirty="0" smtClean="0"/>
              <a:t>How will it be built?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23" y="673768"/>
            <a:ext cx="9905999" cy="5474787"/>
          </a:xfrm>
        </p:spPr>
        <p:txBody>
          <a:bodyPr>
            <a:normAutofit/>
          </a:bodyPr>
          <a:lstStyle/>
          <a:p>
            <a:r>
              <a:rPr lang="en-US" dirty="0" smtClean="0"/>
              <a:t>Web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Accessible via web browsers</a:t>
            </a:r>
          </a:p>
          <a:p>
            <a:r>
              <a:rPr lang="en-US" dirty="0" smtClean="0"/>
              <a:t>Enterprise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Will support multiple users at the same time</a:t>
            </a:r>
          </a:p>
          <a:p>
            <a:r>
              <a:rPr lang="en-US" dirty="0" smtClean="0"/>
              <a:t>Client-Server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Which holds for all web applications. The client browsers make requests and the server send responses.</a:t>
            </a:r>
          </a:p>
          <a:p>
            <a:r>
              <a:rPr lang="en-US" dirty="0" smtClean="0"/>
              <a:t>ORM for persistence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simple </a:t>
            </a:r>
            <a:r>
              <a:rPr lang="en-US" dirty="0"/>
              <a:t>way to map Entities to our </a:t>
            </a:r>
            <a:r>
              <a:rPr lang="en-US" dirty="0" smtClean="0"/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Provides amazing strategies to </a:t>
            </a:r>
            <a:r>
              <a:rPr lang="en-US" dirty="0"/>
              <a:t>optimize our design for improved performance of our database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527" y="67516"/>
            <a:ext cx="5636691" cy="6327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 smtClean="0"/>
              <a:t>architecture (temp)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2811" y="632767"/>
            <a:ext cx="986589" cy="5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127" y="724408"/>
            <a:ext cx="10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594685" y="6043864"/>
            <a:ext cx="1371600" cy="565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3127" y="6187644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9" idx="1"/>
          </p:cNvCxnSpPr>
          <p:nvPr/>
        </p:nvCxnSpPr>
        <p:spPr>
          <a:xfrm>
            <a:off x="6280485" y="5390865"/>
            <a:ext cx="0" cy="652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78506" y="1564823"/>
            <a:ext cx="7603958" cy="3853045"/>
            <a:chOff x="2478506" y="1564823"/>
            <a:chExt cx="7603958" cy="3853045"/>
          </a:xfrm>
        </p:grpSpPr>
        <p:grpSp>
          <p:nvGrpSpPr>
            <p:cNvPr id="37" name="Group 36"/>
            <p:cNvGrpSpPr/>
            <p:nvPr/>
          </p:nvGrpSpPr>
          <p:grpSpPr>
            <a:xfrm>
              <a:off x="2478506" y="1564823"/>
              <a:ext cx="7603958" cy="3826042"/>
              <a:chOff x="2478505" y="1965159"/>
              <a:chExt cx="7603958" cy="3826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478505" y="1965159"/>
                <a:ext cx="7603958" cy="38260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49216" y="2247683"/>
                <a:ext cx="7062537" cy="3215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47737" y="2430379"/>
                <a:ext cx="1985210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26529" y="2753879"/>
                <a:ext cx="19136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User Interface: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Template Engine, UI Libraries,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Frameworks, Scripts</a:t>
                </a: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65296" y="2430378"/>
                <a:ext cx="4547936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369342" y="2840134"/>
                <a:ext cx="1840831" cy="389441"/>
                <a:chOff x="6637213" y="2932465"/>
                <a:chExt cx="1840831" cy="3894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637213" y="2932465"/>
                  <a:ext cx="1840831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MVC Framework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369342" y="3459775"/>
                <a:ext cx="1469063" cy="389441"/>
                <a:chOff x="6637213" y="3728101"/>
                <a:chExt cx="1469063" cy="3894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637213" y="3728101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044491" y="3748210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POJO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361529" y="4010613"/>
                <a:ext cx="1469063" cy="389441"/>
                <a:chOff x="6637214" y="4271945"/>
                <a:chExt cx="1469063" cy="38944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637214" y="427194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44492" y="4292054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DAO</a:t>
                  </a:r>
                  <a:endParaRPr 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6629400" y="4892747"/>
                <a:ext cx="1723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Web Container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282865" y="3169118"/>
                <a:ext cx="1840831" cy="389441"/>
                <a:chOff x="6637213" y="2932465"/>
                <a:chExt cx="1840831" cy="38944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Web Service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8144170" y="4400054"/>
                <a:ext cx="686422" cy="401346"/>
                <a:chOff x="9504325" y="3484439"/>
                <a:chExt cx="686422" cy="40134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9504325" y="3484439"/>
                  <a:ext cx="686422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511568" y="3516453"/>
                  <a:ext cx="65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ORM</a:t>
                  </a:r>
                  <a:endParaRPr lang="en-US" dirty="0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5564607" y="5048536"/>
              <a:ext cx="19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132095" y="1199384"/>
            <a:ext cx="4010" cy="319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61147" y="950495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800" y="72440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Tier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2941" y="3158223"/>
            <a:ext cx="56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594" y="2932136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Tier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88695" y="6269951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6043864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409" y="0"/>
            <a:ext cx="4633745" cy="63276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2811" y="632767"/>
            <a:ext cx="986589" cy="5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127" y="724408"/>
            <a:ext cx="10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594685" y="6043864"/>
            <a:ext cx="1371600" cy="565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3127" y="6187644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9" idx="1"/>
          </p:cNvCxnSpPr>
          <p:nvPr/>
        </p:nvCxnSpPr>
        <p:spPr>
          <a:xfrm>
            <a:off x="6280485" y="5390865"/>
            <a:ext cx="0" cy="652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78506" y="1564823"/>
            <a:ext cx="7603958" cy="3853045"/>
            <a:chOff x="2478506" y="1564823"/>
            <a:chExt cx="7603958" cy="3853045"/>
          </a:xfrm>
        </p:grpSpPr>
        <p:grpSp>
          <p:nvGrpSpPr>
            <p:cNvPr id="37" name="Group 36"/>
            <p:cNvGrpSpPr/>
            <p:nvPr/>
          </p:nvGrpSpPr>
          <p:grpSpPr>
            <a:xfrm>
              <a:off x="2478506" y="1564823"/>
              <a:ext cx="7603958" cy="3826042"/>
              <a:chOff x="2478505" y="1965159"/>
              <a:chExt cx="7603958" cy="3826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478505" y="1965159"/>
                <a:ext cx="7603958" cy="38260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49216" y="2247683"/>
                <a:ext cx="7062537" cy="3215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47737" y="2430379"/>
                <a:ext cx="1985210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28210" y="2753879"/>
                <a:ext cx="16242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User Interface: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err="1" smtClean="0">
                    <a:solidFill>
                      <a:schemeClr val="bg1"/>
                    </a:solidFill>
                  </a:rPr>
                  <a:t>Thymeleaf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Bootstrap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HTML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CSS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Images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Scripts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65296" y="2430378"/>
                <a:ext cx="4547936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369342" y="2840134"/>
                <a:ext cx="1840831" cy="389441"/>
                <a:chOff x="6637213" y="2932465"/>
                <a:chExt cx="1840831" cy="3894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Spring MVC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369342" y="3459775"/>
                <a:ext cx="1469063" cy="389441"/>
                <a:chOff x="6637213" y="3728101"/>
                <a:chExt cx="1469063" cy="3894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637213" y="3728101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044491" y="3748210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POJO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361529" y="4010613"/>
                <a:ext cx="1469063" cy="389441"/>
                <a:chOff x="6637214" y="4271945"/>
                <a:chExt cx="1469063" cy="38944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637214" y="427194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44492" y="4292054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DAO</a:t>
                  </a:r>
                  <a:endParaRPr 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6629400" y="4892747"/>
                <a:ext cx="1723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Web Container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282865" y="3169118"/>
                <a:ext cx="1840831" cy="389441"/>
                <a:chOff x="6637213" y="2932465"/>
                <a:chExt cx="1840831" cy="38944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Web Service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8144170" y="4400054"/>
                <a:ext cx="686422" cy="401346"/>
                <a:chOff x="9504325" y="3484439"/>
                <a:chExt cx="686422" cy="40134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9504325" y="3484439"/>
                  <a:ext cx="686422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511568" y="3516453"/>
                  <a:ext cx="65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ORM</a:t>
                  </a:r>
                  <a:endParaRPr lang="en-US" dirty="0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5564607" y="5048536"/>
              <a:ext cx="19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132095" y="1199384"/>
            <a:ext cx="4010" cy="319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61147" y="950495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800" y="72440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Tier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2941" y="3158223"/>
            <a:ext cx="56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594" y="2932136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Tier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88695" y="6269951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6043864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7263" y="2695075"/>
            <a:ext cx="63647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1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256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PROJECT PRESENTATION FOR “SALMANS”</vt:lpstr>
      <vt:lpstr>What is salmans?</vt:lpstr>
      <vt:lpstr>What are the use cases?</vt:lpstr>
      <vt:lpstr>PowerPoint Presentation</vt:lpstr>
      <vt:lpstr>How will it be built?</vt:lpstr>
      <vt:lpstr>System architecture (temp)</vt:lpstr>
      <vt:lpstr>System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“SALMANS”</dc:title>
  <dc:creator>The Brainstormer</dc:creator>
  <cp:lastModifiedBy>The Brainstormer</cp:lastModifiedBy>
  <cp:revision>28</cp:revision>
  <dcterms:created xsi:type="dcterms:W3CDTF">2019-07-26T23:28:04Z</dcterms:created>
  <dcterms:modified xsi:type="dcterms:W3CDTF">2019-08-11T19:58:25Z</dcterms:modified>
</cp:coreProperties>
</file>