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61" r:id="rId6"/>
    <p:sldId id="271" r:id="rId7"/>
    <p:sldId id="270" r:id="rId8"/>
    <p:sldId id="268" r:id="rId9"/>
    <p:sldId id="269" r:id="rId10"/>
    <p:sldId id="272" r:id="rId11"/>
    <p:sldId id="27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D0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B69802-6ED1-4BE1-8D33-290077FD6DCA}" v="17" dt="2019-12-09T18:48:14.355"/>
    <p1510:client id="{6F845B5E-2850-483A-A292-285FC936879A}" v="14" dt="2019-12-09T18:45:18.8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e, John H CDT 2020" userId="322e5cbd-5376-4463-92a1-36dda2503036" providerId="ADAL" clId="{9FF24486-7F51-4A87-9E73-DC2AB4F6AB5B}"/>
    <pc:docChg chg="undo custSel addSld delSld modSld sldOrd">
      <pc:chgData name="Lee, John H CDT 2020" userId="322e5cbd-5376-4463-92a1-36dda2503036" providerId="ADAL" clId="{9FF24486-7F51-4A87-9E73-DC2AB4F6AB5B}" dt="2019-12-09T00:54:58.661" v="153" actId="20577"/>
      <pc:docMkLst>
        <pc:docMk/>
      </pc:docMkLst>
      <pc:sldChg chg="del">
        <pc:chgData name="Lee, John H CDT 2020" userId="322e5cbd-5376-4463-92a1-36dda2503036" providerId="ADAL" clId="{9FF24486-7F51-4A87-9E73-DC2AB4F6AB5B}" dt="2019-12-08T23:37:59.449" v="4" actId="2696"/>
        <pc:sldMkLst>
          <pc:docMk/>
          <pc:sldMk cId="1008615061" sldId="258"/>
        </pc:sldMkLst>
      </pc:sldChg>
      <pc:sldChg chg="addSp delSp modSp">
        <pc:chgData name="Lee, John H CDT 2020" userId="322e5cbd-5376-4463-92a1-36dda2503036" providerId="ADAL" clId="{9FF24486-7F51-4A87-9E73-DC2AB4F6AB5B}" dt="2019-12-09T00:25:43.390" v="35" actId="1076"/>
        <pc:sldMkLst>
          <pc:docMk/>
          <pc:sldMk cId="3643077616" sldId="261"/>
        </pc:sldMkLst>
        <pc:picChg chg="add mod">
          <ac:chgData name="Lee, John H CDT 2020" userId="322e5cbd-5376-4463-92a1-36dda2503036" providerId="ADAL" clId="{9FF24486-7F51-4A87-9E73-DC2AB4F6AB5B}" dt="2019-12-09T00:25:43.390" v="35" actId="1076"/>
          <ac:picMkLst>
            <pc:docMk/>
            <pc:sldMk cId="3643077616" sldId="261"/>
            <ac:picMk id="2" creationId="{5FC5DB9D-86DE-4F83-949D-C41B4E8E6513}"/>
          </ac:picMkLst>
        </pc:picChg>
        <pc:picChg chg="del">
          <ac:chgData name="Lee, John H CDT 2020" userId="322e5cbd-5376-4463-92a1-36dda2503036" providerId="ADAL" clId="{9FF24486-7F51-4A87-9E73-DC2AB4F6AB5B}" dt="2019-12-09T00:25:38.294" v="34" actId="478"/>
          <ac:picMkLst>
            <pc:docMk/>
            <pc:sldMk cId="3643077616" sldId="261"/>
            <ac:picMk id="7" creationId="{032A25CD-11D1-4FA2-AB73-6996B7716D87}"/>
          </ac:picMkLst>
        </pc:picChg>
      </pc:sldChg>
      <pc:sldChg chg="del">
        <pc:chgData name="Lee, John H CDT 2020" userId="322e5cbd-5376-4463-92a1-36dda2503036" providerId="ADAL" clId="{9FF24486-7F51-4A87-9E73-DC2AB4F6AB5B}" dt="2019-12-08T23:37:40.677" v="0" actId="2696"/>
        <pc:sldMkLst>
          <pc:docMk/>
          <pc:sldMk cId="1642863904" sldId="264"/>
        </pc:sldMkLst>
      </pc:sldChg>
      <pc:sldChg chg="del">
        <pc:chgData name="Lee, John H CDT 2020" userId="322e5cbd-5376-4463-92a1-36dda2503036" providerId="ADAL" clId="{9FF24486-7F51-4A87-9E73-DC2AB4F6AB5B}" dt="2019-12-08T23:37:42.048" v="2" actId="2696"/>
        <pc:sldMkLst>
          <pc:docMk/>
          <pc:sldMk cId="2561523356" sldId="265"/>
        </pc:sldMkLst>
      </pc:sldChg>
      <pc:sldChg chg="del">
        <pc:chgData name="Lee, John H CDT 2020" userId="322e5cbd-5376-4463-92a1-36dda2503036" providerId="ADAL" clId="{9FF24486-7F51-4A87-9E73-DC2AB4F6AB5B}" dt="2019-12-08T23:37:41.417" v="1" actId="2696"/>
        <pc:sldMkLst>
          <pc:docMk/>
          <pc:sldMk cId="207277384" sldId="266"/>
        </pc:sldMkLst>
      </pc:sldChg>
      <pc:sldChg chg="del">
        <pc:chgData name="Lee, John H CDT 2020" userId="322e5cbd-5376-4463-92a1-36dda2503036" providerId="ADAL" clId="{9FF24486-7F51-4A87-9E73-DC2AB4F6AB5B}" dt="2019-12-08T23:37:42.582" v="3" actId="2696"/>
        <pc:sldMkLst>
          <pc:docMk/>
          <pc:sldMk cId="842639108" sldId="267"/>
        </pc:sldMkLst>
      </pc:sldChg>
      <pc:sldChg chg="addSp delSp modSp">
        <pc:chgData name="Lee, John H CDT 2020" userId="322e5cbd-5376-4463-92a1-36dda2503036" providerId="ADAL" clId="{9FF24486-7F51-4A87-9E73-DC2AB4F6AB5B}" dt="2019-12-08T23:44:18.931" v="31" actId="20577"/>
        <pc:sldMkLst>
          <pc:docMk/>
          <pc:sldMk cId="389743195" sldId="269"/>
        </pc:sldMkLst>
        <pc:spChg chg="mod">
          <ac:chgData name="Lee, John H CDT 2020" userId="322e5cbd-5376-4463-92a1-36dda2503036" providerId="ADAL" clId="{9FF24486-7F51-4A87-9E73-DC2AB4F6AB5B}" dt="2019-12-08T23:44:18.931" v="31" actId="20577"/>
          <ac:spMkLst>
            <pc:docMk/>
            <pc:sldMk cId="389743195" sldId="269"/>
            <ac:spMk id="3" creationId="{280D14D7-CAF0-42D9-83CD-7E933AB00AC2}"/>
          </ac:spMkLst>
        </pc:spChg>
        <pc:picChg chg="add mod">
          <ac:chgData name="Lee, John H CDT 2020" userId="322e5cbd-5376-4463-92a1-36dda2503036" providerId="ADAL" clId="{9FF24486-7F51-4A87-9E73-DC2AB4F6AB5B}" dt="2019-12-08T23:43:35.019" v="10" actId="1076"/>
          <ac:picMkLst>
            <pc:docMk/>
            <pc:sldMk cId="389743195" sldId="269"/>
            <ac:picMk id="4" creationId="{2457E677-60CF-4213-BD5B-F815F46DE8F5}"/>
          </ac:picMkLst>
        </pc:picChg>
        <pc:picChg chg="del">
          <ac:chgData name="Lee, John H CDT 2020" userId="322e5cbd-5376-4463-92a1-36dda2503036" providerId="ADAL" clId="{9FF24486-7F51-4A87-9E73-DC2AB4F6AB5B}" dt="2019-12-08T23:43:15.761" v="5" actId="478"/>
          <ac:picMkLst>
            <pc:docMk/>
            <pc:sldMk cId="389743195" sldId="269"/>
            <ac:picMk id="17" creationId="{4B08DAA2-5887-4227-820C-AC2E74A5B4DE}"/>
          </ac:picMkLst>
        </pc:picChg>
      </pc:sldChg>
      <pc:sldChg chg="add del">
        <pc:chgData name="Lee, John H CDT 2020" userId="322e5cbd-5376-4463-92a1-36dda2503036" providerId="ADAL" clId="{9FF24486-7F51-4A87-9E73-DC2AB4F6AB5B}" dt="2019-12-09T00:28:03.635" v="37" actId="2696"/>
        <pc:sldMkLst>
          <pc:docMk/>
          <pc:sldMk cId="942050306" sldId="271"/>
        </pc:sldMkLst>
      </pc:sldChg>
      <pc:sldChg chg="addSp delSp modSp add ord">
        <pc:chgData name="Lee, John H CDT 2020" userId="322e5cbd-5376-4463-92a1-36dda2503036" providerId="ADAL" clId="{9FF24486-7F51-4A87-9E73-DC2AB4F6AB5B}" dt="2019-12-09T00:29:13.280" v="70"/>
        <pc:sldMkLst>
          <pc:docMk/>
          <pc:sldMk cId="3583145660" sldId="271"/>
        </pc:sldMkLst>
        <pc:spChg chg="mod">
          <ac:chgData name="Lee, John H CDT 2020" userId="322e5cbd-5376-4463-92a1-36dda2503036" providerId="ADAL" clId="{9FF24486-7F51-4A87-9E73-DC2AB4F6AB5B}" dt="2019-12-09T00:28:52.931" v="69" actId="1076"/>
          <ac:spMkLst>
            <pc:docMk/>
            <pc:sldMk cId="3583145660" sldId="271"/>
            <ac:spMk id="2" creationId="{93AD8BE9-F3DB-4396-86AB-EC246645321B}"/>
          </ac:spMkLst>
        </pc:spChg>
        <pc:spChg chg="del">
          <ac:chgData name="Lee, John H CDT 2020" userId="322e5cbd-5376-4463-92a1-36dda2503036" providerId="ADAL" clId="{9FF24486-7F51-4A87-9E73-DC2AB4F6AB5B}" dt="2019-12-09T00:28:15.601" v="39" actId="478"/>
          <ac:spMkLst>
            <pc:docMk/>
            <pc:sldMk cId="3583145660" sldId="271"/>
            <ac:spMk id="3" creationId="{7A12E43E-7786-48D0-8425-8522B078AFC3}"/>
          </ac:spMkLst>
        </pc:spChg>
        <pc:spChg chg="add del mod">
          <ac:chgData name="Lee, John H CDT 2020" userId="322e5cbd-5376-4463-92a1-36dda2503036" providerId="ADAL" clId="{9FF24486-7F51-4A87-9E73-DC2AB4F6AB5B}" dt="2019-12-09T00:28:18.824" v="40" actId="478"/>
          <ac:spMkLst>
            <pc:docMk/>
            <pc:sldMk cId="3583145660" sldId="271"/>
            <ac:spMk id="5" creationId="{9A159984-1D3B-4CBD-984F-64CE83A71B16}"/>
          </ac:spMkLst>
        </pc:spChg>
        <pc:picChg chg="add mod">
          <ac:chgData name="Lee, John H CDT 2020" userId="322e5cbd-5376-4463-92a1-36dda2503036" providerId="ADAL" clId="{9FF24486-7F51-4A87-9E73-DC2AB4F6AB5B}" dt="2019-12-09T00:28:33.942" v="42" actId="14100"/>
          <ac:picMkLst>
            <pc:docMk/>
            <pc:sldMk cId="3583145660" sldId="271"/>
            <ac:picMk id="6" creationId="{8AAAE844-1A4F-4EC9-A1F7-AB970C242FF7}"/>
          </ac:picMkLst>
        </pc:picChg>
      </pc:sldChg>
      <pc:sldChg chg="addSp delSp modSp add">
        <pc:chgData name="Lee, John H CDT 2020" userId="322e5cbd-5376-4463-92a1-36dda2503036" providerId="ADAL" clId="{9FF24486-7F51-4A87-9E73-DC2AB4F6AB5B}" dt="2019-12-09T00:34:53.240" v="103" actId="1076"/>
        <pc:sldMkLst>
          <pc:docMk/>
          <pc:sldMk cId="2240492528" sldId="272"/>
        </pc:sldMkLst>
        <pc:spChg chg="mod">
          <ac:chgData name="Lee, John H CDT 2020" userId="322e5cbd-5376-4463-92a1-36dda2503036" providerId="ADAL" clId="{9FF24486-7F51-4A87-9E73-DC2AB4F6AB5B}" dt="2019-12-09T00:34:53.240" v="103" actId="1076"/>
          <ac:spMkLst>
            <pc:docMk/>
            <pc:sldMk cId="2240492528" sldId="272"/>
            <ac:spMk id="2" creationId="{7398C877-0A1A-4685-80A6-2D1126C8754E}"/>
          </ac:spMkLst>
        </pc:spChg>
        <pc:spChg chg="del mod">
          <ac:chgData name="Lee, John H CDT 2020" userId="322e5cbd-5376-4463-92a1-36dda2503036" providerId="ADAL" clId="{9FF24486-7F51-4A87-9E73-DC2AB4F6AB5B}" dt="2019-12-09T00:34:22.101" v="74" actId="478"/>
          <ac:spMkLst>
            <pc:docMk/>
            <pc:sldMk cId="2240492528" sldId="272"/>
            <ac:spMk id="3" creationId="{280D14D7-CAF0-42D9-83CD-7E933AB00AC2}"/>
          </ac:spMkLst>
        </pc:spChg>
        <pc:spChg chg="add del mod">
          <ac:chgData name="Lee, John H CDT 2020" userId="322e5cbd-5376-4463-92a1-36dda2503036" providerId="ADAL" clId="{9FF24486-7F51-4A87-9E73-DC2AB4F6AB5B}" dt="2019-12-09T00:34:26.692" v="75" actId="478"/>
          <ac:spMkLst>
            <pc:docMk/>
            <pc:sldMk cId="2240492528" sldId="272"/>
            <ac:spMk id="6" creationId="{59CEA6BF-C28F-456F-9941-E0AF127E42E9}"/>
          </ac:spMkLst>
        </pc:spChg>
        <pc:picChg chg="del">
          <ac:chgData name="Lee, John H CDT 2020" userId="322e5cbd-5376-4463-92a1-36dda2503036" providerId="ADAL" clId="{9FF24486-7F51-4A87-9E73-DC2AB4F6AB5B}" dt="2019-12-09T00:34:14.177" v="72" actId="478"/>
          <ac:picMkLst>
            <pc:docMk/>
            <pc:sldMk cId="2240492528" sldId="272"/>
            <ac:picMk id="4" creationId="{2457E677-60CF-4213-BD5B-F815F46DE8F5}"/>
          </ac:picMkLst>
        </pc:picChg>
      </pc:sldChg>
      <pc:sldChg chg="addSp delSp modSp add">
        <pc:chgData name="Lee, John H CDT 2020" userId="322e5cbd-5376-4463-92a1-36dda2503036" providerId="ADAL" clId="{9FF24486-7F51-4A87-9E73-DC2AB4F6AB5B}" dt="2019-12-09T00:54:58.661" v="153" actId="20577"/>
        <pc:sldMkLst>
          <pc:docMk/>
          <pc:sldMk cId="2861504328" sldId="273"/>
        </pc:sldMkLst>
        <pc:spChg chg="mod">
          <ac:chgData name="Lee, John H CDT 2020" userId="322e5cbd-5376-4463-92a1-36dda2503036" providerId="ADAL" clId="{9FF24486-7F51-4A87-9E73-DC2AB4F6AB5B}" dt="2019-12-09T00:48:28.084" v="140" actId="1076"/>
          <ac:spMkLst>
            <pc:docMk/>
            <pc:sldMk cId="2861504328" sldId="273"/>
            <ac:spMk id="2" creationId="{7398C877-0A1A-4685-80A6-2D1126C8754E}"/>
          </ac:spMkLst>
        </pc:spChg>
        <pc:spChg chg="add del mod">
          <ac:chgData name="Lee, John H CDT 2020" userId="322e5cbd-5376-4463-92a1-36dda2503036" providerId="ADAL" clId="{9FF24486-7F51-4A87-9E73-DC2AB4F6AB5B}" dt="2019-12-09T00:48:13.604" v="137"/>
          <ac:spMkLst>
            <pc:docMk/>
            <pc:sldMk cId="2861504328" sldId="273"/>
            <ac:spMk id="4" creationId="{13CA8244-E3C6-4D35-9E63-F26D5CF98DDE}"/>
          </ac:spMkLst>
        </pc:spChg>
        <pc:spChg chg="add mod">
          <ac:chgData name="Lee, John H CDT 2020" userId="322e5cbd-5376-4463-92a1-36dda2503036" providerId="ADAL" clId="{9FF24486-7F51-4A87-9E73-DC2AB4F6AB5B}" dt="2019-12-09T00:54:58.661" v="153" actId="20577"/>
          <ac:spMkLst>
            <pc:docMk/>
            <pc:sldMk cId="2861504328" sldId="273"/>
            <ac:spMk id="5" creationId="{8B803D41-FFFC-40AB-9DE4-6509A183F87E}"/>
          </ac:spMkLst>
        </pc:spChg>
        <pc:picChg chg="add del mod">
          <ac:chgData name="Lee, John H CDT 2020" userId="322e5cbd-5376-4463-92a1-36dda2503036" providerId="ADAL" clId="{9FF24486-7F51-4A87-9E73-DC2AB4F6AB5B}" dt="2019-12-09T00:36:54.405" v="134" actId="478"/>
          <ac:picMkLst>
            <pc:docMk/>
            <pc:sldMk cId="2861504328" sldId="273"/>
            <ac:picMk id="3" creationId="{E3F07FCE-3FC8-46BA-BDCA-F4A281040A26}"/>
          </ac:picMkLst>
        </pc:picChg>
      </pc:sldChg>
    </pc:docChg>
  </pc:docChgLst>
  <pc:docChgLst>
    <pc:chgData name="Lee, John H CDT 2020" userId="S::john.lee@westpoint.edu::322e5cbd-5376-4463-92a1-36dda2503036" providerId="AD" clId="Web-{6F845B5E-2850-483A-A292-285FC936879A}"/>
    <pc:docChg chg="modSld">
      <pc:chgData name="Lee, John H CDT 2020" userId="S::john.lee@westpoint.edu::322e5cbd-5376-4463-92a1-36dda2503036" providerId="AD" clId="Web-{6F845B5E-2850-483A-A292-285FC936879A}" dt="2019-12-09T18:45:18.887" v="13" actId="14100"/>
      <pc:docMkLst>
        <pc:docMk/>
      </pc:docMkLst>
      <pc:sldChg chg="addSp modSp">
        <pc:chgData name="Lee, John H CDT 2020" userId="S::john.lee@westpoint.edu::322e5cbd-5376-4463-92a1-36dda2503036" providerId="AD" clId="Web-{6F845B5E-2850-483A-A292-285FC936879A}" dt="2019-12-09T18:45:18.887" v="13" actId="14100"/>
        <pc:sldMkLst>
          <pc:docMk/>
          <pc:sldMk cId="3583145660" sldId="271"/>
        </pc:sldMkLst>
        <pc:cxnChg chg="add mod">
          <ac:chgData name="Lee, John H CDT 2020" userId="S::john.lee@westpoint.edu::322e5cbd-5376-4463-92a1-36dda2503036" providerId="AD" clId="Web-{6F845B5E-2850-483A-A292-285FC936879A}" dt="2019-12-09T18:45:18.887" v="13" actId="14100"/>
          <ac:cxnSpMkLst>
            <pc:docMk/>
            <pc:sldMk cId="3583145660" sldId="271"/>
            <ac:cxnSpMk id="3" creationId="{1D006235-D265-487F-9895-87C24C218ACF}"/>
          </ac:cxnSpMkLst>
        </pc:cxnChg>
      </pc:sldChg>
    </pc:docChg>
  </pc:docChgLst>
  <pc:docChgLst>
    <pc:chgData name="Lee, John H CDT 2020" userId="322e5cbd-5376-4463-92a1-36dda2503036" providerId="ADAL" clId="{81B69802-6ED1-4BE1-8D33-290077FD6DCA}"/>
    <pc:docChg chg="undo custSel modSld">
      <pc:chgData name="Lee, John H CDT 2020" userId="322e5cbd-5376-4463-92a1-36dda2503036" providerId="ADAL" clId="{81B69802-6ED1-4BE1-8D33-290077FD6DCA}" dt="2019-12-09T23:23:32.036" v="7" actId="478"/>
      <pc:docMkLst>
        <pc:docMk/>
      </pc:docMkLst>
      <pc:sldChg chg="addSp delSp modSp">
        <pc:chgData name="Lee, John H CDT 2020" userId="322e5cbd-5376-4463-92a1-36dda2503036" providerId="ADAL" clId="{81B69802-6ED1-4BE1-8D33-290077FD6DCA}" dt="2019-12-09T23:23:32.036" v="7" actId="478"/>
        <pc:sldMkLst>
          <pc:docMk/>
          <pc:sldMk cId="3583145660" sldId="271"/>
        </pc:sldMkLst>
        <pc:cxnChg chg="add del mod">
          <ac:chgData name="Lee, John H CDT 2020" userId="322e5cbd-5376-4463-92a1-36dda2503036" providerId="ADAL" clId="{81B69802-6ED1-4BE1-8D33-290077FD6DCA}" dt="2019-12-09T23:23:32.036" v="7" actId="478"/>
          <ac:cxnSpMkLst>
            <pc:docMk/>
            <pc:sldMk cId="3583145660" sldId="271"/>
            <ac:cxnSpMk id="4" creationId="{58B19793-A18B-4107-9B1A-05917A67EB5D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B0651-F91F-4538-9622-D302CBC31315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4067C-195D-47E6-9314-ED5E8B596307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828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B0651-F91F-4538-9622-D302CBC31315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4067C-195D-47E6-9314-ED5E8B596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979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B0651-F91F-4538-9622-D302CBC31315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4067C-195D-47E6-9314-ED5E8B596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6418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B0651-F91F-4538-9622-D302CBC31315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4067C-195D-47E6-9314-ED5E8B59630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81666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B0651-F91F-4538-9622-D302CBC31315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4067C-195D-47E6-9314-ED5E8B596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0535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B0651-F91F-4538-9622-D302CBC31315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4067C-195D-47E6-9314-ED5E8B59630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3880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B0651-F91F-4538-9622-D302CBC31315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4067C-195D-47E6-9314-ED5E8B596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5598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B0651-F91F-4538-9622-D302CBC31315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4067C-195D-47E6-9314-ED5E8B596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1630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B0651-F91F-4538-9622-D302CBC31315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4067C-195D-47E6-9314-ED5E8B596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265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B0651-F91F-4538-9622-D302CBC31315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4067C-195D-47E6-9314-ED5E8B596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584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B0651-F91F-4538-9622-D302CBC31315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4067C-195D-47E6-9314-ED5E8B596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852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B0651-F91F-4538-9622-D302CBC31315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4067C-195D-47E6-9314-ED5E8B596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8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B0651-F91F-4538-9622-D302CBC31315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4067C-195D-47E6-9314-ED5E8B596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776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B0651-F91F-4538-9622-D302CBC31315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4067C-195D-47E6-9314-ED5E8B596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300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B0651-F91F-4538-9622-D302CBC31315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4067C-195D-47E6-9314-ED5E8B596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656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B0651-F91F-4538-9622-D302CBC31315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4067C-195D-47E6-9314-ED5E8B596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203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B0651-F91F-4538-9622-D302CBC31315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4067C-195D-47E6-9314-ED5E8B596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209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A2B0651-F91F-4538-9622-D302CBC31315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504067C-195D-47E6-9314-ED5E8B596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6749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3346A-AC71-4DCA-BA9A-A9444F3479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1" y="685799"/>
            <a:ext cx="8420877" cy="2971801"/>
          </a:xfrm>
        </p:spPr>
        <p:txBody>
          <a:bodyPr>
            <a:normAutofit/>
          </a:bodyPr>
          <a:lstStyle/>
          <a:p>
            <a:r>
              <a:rPr lang="en-US" b="1" dirty="0"/>
              <a:t>BrewNow</a:t>
            </a:r>
            <a:br>
              <a:rPr lang="en-US" dirty="0"/>
            </a:br>
            <a:r>
              <a:rPr lang="en-US" sz="2800" dirty="0"/>
              <a:t>Delivering Premium </a:t>
            </a:r>
            <a:r>
              <a:rPr lang="en-US" sz="2800" dirty="0" err="1"/>
              <a:t>BeeR</a:t>
            </a:r>
            <a:r>
              <a:rPr lang="en-US" sz="2800" dirty="0"/>
              <a:t> To Your Door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0CE51E-8B71-485A-B17F-613CFD238F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Cadet Lee and Cadet Ruyak</a:t>
            </a:r>
          </a:p>
        </p:txBody>
      </p:sp>
    </p:spTree>
    <p:extLst>
      <p:ext uri="{BB962C8B-B14F-4D97-AF65-F5344CB8AC3E}">
        <p14:creationId xmlns:p14="http://schemas.microsoft.com/office/powerpoint/2010/main" val="297347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D43697D-99BB-47BB-BABC-B5BF8B445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239" y="2705100"/>
            <a:ext cx="6140803" cy="77428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800" b="1" dirty="0"/>
              <a:t>Relational Schema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FC5DB9D-86DE-4F83-949D-C41B4E8E6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1762" y="0"/>
            <a:ext cx="55102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077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D8BE9-F3DB-4396-86AB-EC2466453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3022" y="0"/>
            <a:ext cx="8786392" cy="772160"/>
          </a:xfrm>
        </p:spPr>
        <p:txBody>
          <a:bodyPr>
            <a:normAutofit/>
          </a:bodyPr>
          <a:lstStyle/>
          <a:p>
            <a:r>
              <a:rPr lang="en-US" sz="2400" b="1" dirty="0"/>
              <a:t>Use Cases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AAE844-1A4F-4EC9-A1F7-AB970C242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022" y="635888"/>
            <a:ext cx="8189052" cy="6222112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D006235-D265-487F-9895-87C24C218ACF}"/>
              </a:ext>
            </a:extLst>
          </p:cNvPr>
          <p:cNvCxnSpPr/>
          <p:nvPr/>
        </p:nvCxnSpPr>
        <p:spPr>
          <a:xfrm>
            <a:off x="2281238" y="2525316"/>
            <a:ext cx="5911450" cy="958452"/>
          </a:xfrm>
          <a:prstGeom prst="straightConnector1">
            <a:avLst/>
          </a:prstGeom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3145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D8BE9-F3DB-4396-86AB-EC2466453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160125"/>
            <a:ext cx="9231948" cy="794916"/>
          </a:xfrm>
        </p:spPr>
        <p:txBody>
          <a:bodyPr>
            <a:normAutofit/>
          </a:bodyPr>
          <a:lstStyle/>
          <a:p>
            <a:r>
              <a:rPr lang="en-US" sz="2400" b="1" dirty="0"/>
              <a:t>Use Case Paragraphs (Inputs and Basic Viewing)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2E43E-7786-48D0-8425-8522B078A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115166"/>
            <a:ext cx="11294428" cy="5742834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17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 Customer Information</a:t>
            </a:r>
            <a:r>
              <a:rPr lang="en-US" sz="1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Display a list of all customers in the application, listing their ID, last name, first name, zip code, address, and phone number.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endParaRPr lang="en-US" sz="1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17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Customer Information</a:t>
            </a:r>
            <a:r>
              <a:rPr lang="en-US" sz="1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Enter customer ID, last name, first name, zip code, address, and phone number, creating a new entry in Customer.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endParaRPr lang="en-US" sz="1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sz="17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 Distributor Information</a:t>
            </a:r>
            <a:r>
              <a:rPr lang="en-US" sz="1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Display a list of all distributors in the application, listing their ID, name, state, and manager ID. 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endParaRPr lang="en-US" sz="1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US" sz="17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Distributor Information</a:t>
            </a:r>
            <a:r>
              <a:rPr lang="en-US" sz="1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Enter distributor ID, name, state, and manager ID, creating a new entry in Distributor.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endParaRPr lang="en-US" sz="1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en-US" sz="17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 Brewery Information</a:t>
            </a:r>
            <a:r>
              <a:rPr lang="en-US" sz="1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Display a list of all breweries in the application, listing their ID, name, state, type, website, and manager ID.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endParaRPr lang="en-US" sz="1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 </a:t>
            </a:r>
            <a:r>
              <a:rPr lang="en-US" sz="17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Brewery Information</a:t>
            </a:r>
            <a:r>
              <a:rPr lang="en-US" sz="1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Enter brewery ID, name, state, type, website, and manager ID, creating a new entry in Brewery.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endParaRPr lang="en-US" sz="17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7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 </a:t>
            </a:r>
            <a:r>
              <a:rPr lang="en-US" sz="17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 Driver Information</a:t>
            </a:r>
            <a:r>
              <a:rPr lang="en-US" sz="1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Display a list of all drivers in the application, listing their ID, last name, first name, zip code, distributor ID, and rating.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endParaRPr lang="en-US" sz="1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8. </a:t>
            </a:r>
            <a:r>
              <a:rPr lang="en-US" sz="17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Driver Information</a:t>
            </a:r>
            <a:r>
              <a:rPr lang="en-US" sz="1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Enter driver ID, last name, first name, zip code, distributor ID, and rating, creating a new entry in Driver.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endParaRPr lang="en-US" sz="1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lang="en-US" sz="17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7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 Sample Information</a:t>
            </a:r>
            <a:r>
              <a:rPr lang="en-US" sz="1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Display a list of all samples in the application, listing their ID, brewery ID, type, and price.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endParaRPr lang="en-US" sz="1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sz="17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Input Sample Information</a:t>
            </a:r>
            <a:r>
              <a:rPr lang="en-US" sz="1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Enter sample ID, brewery ID, type, and price, creating a new entry in Sample.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endParaRPr lang="en-US" sz="1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r>
              <a:rPr lang="en-US" sz="17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7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 Vehicle Information</a:t>
            </a:r>
            <a:r>
              <a:rPr lang="en-US" sz="1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Display a list of all vehicles in the application, listing their ID, driver ID, and type.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endParaRPr lang="en-US" sz="1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12. </a:t>
            </a:r>
            <a:r>
              <a:rPr lang="en-US" sz="17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Vehicle Information</a:t>
            </a:r>
            <a:r>
              <a:rPr lang="en-US" sz="1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Enter vehicle ID, driver ID, and type, creating a new entry in Vehicle.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endParaRPr lang="en-US" sz="500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endParaRPr lang="en-US" sz="500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endParaRPr lang="en-US" sz="500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endParaRPr lang="en-US" sz="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681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D8BE9-F3DB-4396-86AB-EC2466453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569" y="81281"/>
            <a:ext cx="8786392" cy="772160"/>
          </a:xfrm>
        </p:spPr>
        <p:txBody>
          <a:bodyPr>
            <a:normAutofit/>
          </a:bodyPr>
          <a:lstStyle/>
          <a:p>
            <a:r>
              <a:rPr lang="en-US" sz="2400" b="1" dirty="0"/>
              <a:t>Use Case Paragraphs (Non-Trivial)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2E43E-7786-48D0-8425-8522B078A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11081068" cy="4708209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tx1"/>
                </a:solidFill>
              </a:rPr>
              <a:t>13. </a:t>
            </a:r>
            <a:r>
              <a:rPr lang="en-US" sz="1800" b="1" dirty="0">
                <a:solidFill>
                  <a:schemeClr val="tx2">
                    <a:lumMod val="75000"/>
                  </a:schemeClr>
                </a:solidFill>
              </a:rPr>
              <a:t>View Average Vehicle Type Delivery Time</a:t>
            </a:r>
            <a:r>
              <a:rPr lang="en-US" sz="1800" dirty="0">
                <a:solidFill>
                  <a:schemeClr val="tx1"/>
                </a:solidFill>
              </a:rPr>
              <a:t>: Given a vehicle type, view its average delivery time.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endParaRPr lang="en-US" sz="1800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tx1"/>
                </a:solidFill>
              </a:rPr>
              <a:t>14. </a:t>
            </a:r>
            <a:r>
              <a:rPr lang="en-US" sz="1800" b="1" dirty="0">
                <a:solidFill>
                  <a:schemeClr val="tx2">
                    <a:lumMod val="75000"/>
                  </a:schemeClr>
                </a:solidFill>
              </a:rPr>
              <a:t>View Sample Type Sales</a:t>
            </a:r>
            <a:r>
              <a:rPr lang="en-US" sz="1800" dirty="0">
                <a:solidFill>
                  <a:schemeClr val="tx1"/>
                </a:solidFill>
              </a:rPr>
              <a:t>: Given a sample type, view a running total of deliveries (sales) made for that type.  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endParaRPr lang="en-US" sz="1800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tx1"/>
                </a:solidFill>
              </a:rPr>
              <a:t>15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. </a:t>
            </a:r>
            <a:r>
              <a:rPr lang="en-US" sz="1800" b="1" dirty="0">
                <a:solidFill>
                  <a:schemeClr val="tx2">
                    <a:lumMod val="75000"/>
                  </a:schemeClr>
                </a:solidFill>
              </a:rPr>
              <a:t>View Average Driver Delivery Time</a:t>
            </a:r>
            <a:r>
              <a:rPr lang="en-US" sz="1800" dirty="0">
                <a:solidFill>
                  <a:schemeClr val="tx1"/>
                </a:solidFill>
              </a:rPr>
              <a:t>: Given a driver ID, view the average delivery time per sale of that particular driver.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endParaRPr lang="en-US" sz="1800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tx1"/>
                </a:solidFill>
              </a:rPr>
              <a:t>16. </a:t>
            </a:r>
            <a:r>
              <a:rPr lang="en-US" sz="1800" b="1" dirty="0">
                <a:solidFill>
                  <a:schemeClr val="tx2">
                    <a:lumMod val="75000"/>
                  </a:schemeClr>
                </a:solidFill>
              </a:rPr>
              <a:t>View Available Drivers</a:t>
            </a:r>
            <a:r>
              <a:rPr lang="en-US" sz="1800" dirty="0">
                <a:solidFill>
                  <a:schemeClr val="tx1"/>
                </a:solidFill>
              </a:rPr>
              <a:t>: Given a customer ID, view all drivers in the same zip code (available for delivery) to that customer.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endParaRPr lang="en-US" sz="1800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tx1"/>
                </a:solidFill>
              </a:rPr>
              <a:t>17. </a:t>
            </a:r>
            <a:r>
              <a:rPr lang="en-US" sz="1800" b="1" dirty="0">
                <a:solidFill>
                  <a:schemeClr val="tx2">
                    <a:lumMod val="75000"/>
                  </a:schemeClr>
                </a:solidFill>
              </a:rPr>
              <a:t>View Brewery Revenue</a:t>
            </a:r>
            <a:r>
              <a:rPr lang="en-US" sz="1800" dirty="0">
                <a:solidFill>
                  <a:schemeClr val="tx1"/>
                </a:solidFill>
              </a:rPr>
              <a:t>: Given a brewery ID, view its total revenue derived from the sum of all sales made through its samples. 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tx1"/>
                </a:solidFill>
              </a:rPr>
              <a:t>18. </a:t>
            </a:r>
            <a:r>
              <a:rPr lang="en-US" sz="1800" b="1" dirty="0">
                <a:solidFill>
                  <a:schemeClr val="tx2">
                    <a:lumMod val="75000"/>
                  </a:schemeClr>
                </a:solidFill>
              </a:rPr>
              <a:t>Make Purchase</a:t>
            </a:r>
            <a:r>
              <a:rPr lang="en-US" sz="1800" dirty="0">
                <a:solidFill>
                  <a:schemeClr val="tx1"/>
                </a:solidFill>
              </a:rPr>
              <a:t>: Given a customer ID, driver ID, sample ID, and delivery date, make a purchase, adding a new entry to the purchase table. 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endParaRPr lang="en-US" sz="1100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endParaRPr lang="en-US" sz="1100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endParaRPr lang="en-US" sz="1100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endParaRPr lang="en-US" sz="1100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endParaRPr lang="en-US" sz="1100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endParaRPr lang="en-US" sz="1100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endParaRPr 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4906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8C877-0A1A-4685-80A6-2D1126C87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en-US" b="1" dirty="0"/>
              <a:t>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D14D7-CAF0-42D9-83CD-7E933AB00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394" y="965202"/>
            <a:ext cx="8534400" cy="36152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Python: Kaggle Data Set ‘Breweries’ parsed with Python</a:t>
            </a:r>
          </a:p>
          <a:p>
            <a:r>
              <a:rPr lang="en-US" dirty="0">
                <a:solidFill>
                  <a:schemeClr val="tx1"/>
                </a:solidFill>
              </a:rPr>
              <a:t>Linux/Apache: EECS Machine Usage to Integrate Stack</a:t>
            </a:r>
          </a:p>
          <a:p>
            <a:r>
              <a:rPr lang="en-US" dirty="0">
                <a:solidFill>
                  <a:schemeClr val="tx1"/>
                </a:solidFill>
              </a:rPr>
              <a:t>MySQL: DBMS Back-End with BrewNow Database </a:t>
            </a:r>
          </a:p>
          <a:p>
            <a:r>
              <a:rPr lang="en-US" dirty="0">
                <a:solidFill>
                  <a:schemeClr val="tx1"/>
                </a:solidFill>
              </a:rPr>
              <a:t>Python: Generates Web Server Front-End with BrewNow Interface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57E677-60CF-4213-BD5B-F815F46DE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5495" y="3775319"/>
            <a:ext cx="8237989" cy="3193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43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8C877-0A1A-4685-80A6-2D1126C87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47" y="2372766"/>
            <a:ext cx="8534400" cy="1507067"/>
          </a:xfrm>
        </p:spPr>
        <p:txBody>
          <a:bodyPr>
            <a:normAutofit/>
          </a:bodyPr>
          <a:lstStyle/>
          <a:p>
            <a:r>
              <a:rPr lang="en-US" b="1" dirty="0"/>
              <a:t>Web Server Demo</a:t>
            </a:r>
          </a:p>
        </p:txBody>
      </p:sp>
    </p:spTree>
    <p:extLst>
      <p:ext uri="{BB962C8B-B14F-4D97-AF65-F5344CB8AC3E}">
        <p14:creationId xmlns:p14="http://schemas.microsoft.com/office/powerpoint/2010/main" val="2240492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8C877-0A1A-4685-80A6-2D1126C87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200" y="158667"/>
            <a:ext cx="8534400" cy="1507067"/>
          </a:xfrm>
        </p:spPr>
        <p:txBody>
          <a:bodyPr>
            <a:normAutofit/>
          </a:bodyPr>
          <a:lstStyle/>
          <a:p>
            <a:r>
              <a:rPr lang="en-US" b="1" dirty="0"/>
              <a:t>Works cited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803D41-FFFC-40AB-9DE4-6509A183F87E}"/>
              </a:ext>
            </a:extLst>
          </p:cNvPr>
          <p:cNvSpPr txBox="1"/>
          <p:nvPr/>
        </p:nvSpPr>
        <p:spPr>
          <a:xfrm>
            <a:off x="511728" y="1367406"/>
            <a:ext cx="106624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“Examples¶.” </a:t>
            </a:r>
            <a:r>
              <a:rPr lang="en-US" i="1" dirty="0"/>
              <a:t>Examples - </a:t>
            </a:r>
            <a:r>
              <a:rPr lang="en-US" i="1" dirty="0" err="1"/>
              <a:t>PyMySQL</a:t>
            </a:r>
            <a:r>
              <a:rPr lang="en-US" i="1" dirty="0"/>
              <a:t> 0.7.2 Documentation</a:t>
            </a:r>
            <a:r>
              <a:rPr lang="en-US" dirty="0"/>
              <a:t>, pymysql.readthedocs.io/</a:t>
            </a:r>
            <a:r>
              <a:rPr lang="en-US" dirty="0" err="1"/>
              <a:t>en</a:t>
            </a:r>
            <a:r>
              <a:rPr lang="en-US" dirty="0"/>
              <a:t>/latest/user/examples.html.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Jay. “Creating a Web App From Scratch Using Python Flask and MySQL: Part 4.” </a:t>
            </a:r>
            <a:r>
              <a:rPr lang="en-US" i="1" dirty="0"/>
              <a:t>Code </a:t>
            </a:r>
            <a:r>
              <a:rPr lang="en-US" i="1" dirty="0" err="1"/>
              <a:t>Envato</a:t>
            </a:r>
            <a:r>
              <a:rPr lang="en-US" i="1" dirty="0"/>
              <a:t> Tuts+</a:t>
            </a:r>
            <a:r>
              <a:rPr lang="en-US" dirty="0"/>
              <a:t>, 23 June 2015, code.tutsplus.com/tutorials/creating-a-web-app-from-scratch-using-python-flask-and-mysql-part-4--cms-23187.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“MySQL Connector/Python Developer Guide :: 10.5.2 </a:t>
            </a:r>
            <a:r>
              <a:rPr lang="en-US" dirty="0" err="1"/>
              <a:t>MySQLCursor.callproc</a:t>
            </a:r>
            <a:r>
              <a:rPr lang="en-US" dirty="0"/>
              <a:t>() Method.” </a:t>
            </a:r>
            <a:r>
              <a:rPr lang="en-US" i="1" dirty="0"/>
              <a:t>MySQL</a:t>
            </a:r>
            <a:r>
              <a:rPr lang="en-US" dirty="0"/>
              <a:t>, dev.mysql.com/doc/connector-python/</a:t>
            </a:r>
            <a:r>
              <a:rPr lang="en-US" dirty="0" err="1"/>
              <a:t>en</a:t>
            </a:r>
            <a:r>
              <a:rPr lang="en-US" dirty="0"/>
              <a:t>/connector-python-api-mysqlcursor-callproc.html.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61504328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F0D3AC58085F04F8E96853F08A30F2B" ma:contentTypeVersion="12" ma:contentTypeDescription="Create a new document." ma:contentTypeScope="" ma:versionID="517ec4b9a4b80e2dac04f1dc6ff659fb">
  <xsd:schema xmlns:xsd="http://www.w3.org/2001/XMLSchema" xmlns:xs="http://www.w3.org/2001/XMLSchema" xmlns:p="http://schemas.microsoft.com/office/2006/metadata/properties" xmlns:ns3="b223b62c-a937-4bca-ad8a-f65eba266e5f" xmlns:ns4="cb4d3b21-ccbf-4786-ba37-110921545913" targetNamespace="http://schemas.microsoft.com/office/2006/metadata/properties" ma:root="true" ma:fieldsID="a5d969754b9378a82cfe6b4a7004bf39" ns3:_="" ns4:_="">
    <xsd:import namespace="b223b62c-a937-4bca-ad8a-f65eba266e5f"/>
    <xsd:import namespace="cb4d3b21-ccbf-4786-ba37-11092154591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23b62c-a937-4bca-ad8a-f65eba266e5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4d3b21-ccbf-4786-ba37-110921545913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31C1B63-CE1A-4925-A4A8-29DD76C3385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223b62c-a937-4bca-ad8a-f65eba266e5f"/>
    <ds:schemaRef ds:uri="cb4d3b21-ccbf-4786-ba37-11092154591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EFDDF89-DAA2-408C-9997-C47B21DC092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FA6B341-C915-41D6-B637-3BB470A2FCEB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493</TotalTime>
  <Words>673</Words>
  <Application>Microsoft Office PowerPoint</Application>
  <PresentationFormat>Widescreen</PresentationFormat>
  <Paragraphs>59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Slice</vt:lpstr>
      <vt:lpstr>BrewNow Delivering Premium BeeR To Your Door</vt:lpstr>
      <vt:lpstr>Relational Schema</vt:lpstr>
      <vt:lpstr>Use Cases</vt:lpstr>
      <vt:lpstr>Use Case Paragraphs (Inputs and Basic Viewing)</vt:lpstr>
      <vt:lpstr>Use Case Paragraphs (Non-Trivial)</vt:lpstr>
      <vt:lpstr>Technology</vt:lpstr>
      <vt:lpstr>Web Server Demo</vt:lpstr>
      <vt:lpstr>Works cited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BrewNow Delivering Premium BeeR To Your Door</dc:title>
  <dc:creator>Lee, John H CDT 2020</dc:creator>
  <cp:lastModifiedBy>Lee, John H CDT 2020</cp:lastModifiedBy>
  <cp:revision>1</cp:revision>
  <dcterms:created xsi:type="dcterms:W3CDTF">2019-11-19T21:22:06Z</dcterms:created>
  <dcterms:modified xsi:type="dcterms:W3CDTF">2019-12-09T23:23:42Z</dcterms:modified>
</cp:coreProperties>
</file>