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407" r:id="rId3"/>
    <p:sldId id="404" r:id="rId4"/>
    <p:sldId id="406" r:id="rId5"/>
    <p:sldId id="408" r:id="rId6"/>
    <p:sldId id="401" r:id="rId7"/>
    <p:sldId id="403" r:id="rId8"/>
    <p:sldId id="40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F70BB-1616-474A-B686-40387C3DCA7E}" type="datetimeFigureOut">
              <a:rPr lang="fr-BE" smtClean="0"/>
              <a:t>15-08-22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B4FCE-54A3-472D-92ED-C64C076BCB9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068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11DD-D58E-FA4E-9096-3C84AA9698F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2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11DD-D58E-FA4E-9096-3C84AA9698F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7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E509D-6A8B-1620-AC4C-2728A2DD4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7E588A-6F36-E4C8-EEDC-4150C511F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43CA0-8EFE-049F-3E49-A9815034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CE8B-1DC4-4512-869E-198A78C4AD36}" type="datetimeFigureOut">
              <a:rPr lang="fr-BE" smtClean="0"/>
              <a:t>15-08-22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0443E5-1326-5988-8077-3BF17628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9F717A-62CE-196F-3BFE-C815B5F5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86EF-1236-43EA-AD38-BF6F5DB7743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291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44C4C-9185-441D-8946-5B9F5F64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610988-8B66-4F2E-D5BF-F92A0E279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F97ECC-518E-AB05-DCFE-7EC8A7A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CE8B-1DC4-4512-869E-198A78C4AD36}" type="datetimeFigureOut">
              <a:rPr lang="fr-BE" smtClean="0"/>
              <a:t>15-08-22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CA95D9-7431-C515-DA4D-8B7B7B83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742E92-A0CE-071E-A166-6C439E23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86EF-1236-43EA-AD38-BF6F5DB7743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262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3EDB95-789D-4EC5-601A-3AA528305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043943-B469-7B92-E21F-BBDBFCA11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536BBF-3CBF-5C56-AEFC-A317568E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CE8B-1DC4-4512-869E-198A78C4AD36}" type="datetimeFigureOut">
              <a:rPr lang="fr-BE" smtClean="0"/>
              <a:t>15-08-22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4F057-41CD-4DF9-3836-36526477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54F70-4C4B-2CAC-5575-97FC71A2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86EF-1236-43EA-AD38-BF6F5DB7743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210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FC349-538A-D334-8F76-076FF4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5210E-22E4-FA78-2FF5-72EFFD379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B04E6-2FB9-F0E5-6EDF-5DCF0507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CE8B-1DC4-4512-869E-198A78C4AD36}" type="datetimeFigureOut">
              <a:rPr lang="fr-BE" smtClean="0"/>
              <a:t>15-08-22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09E39F-84D5-F1F7-626D-939601C7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CD3CB2-C9EA-1BAF-A6D4-9A656DB2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86EF-1236-43EA-AD38-BF6F5DB7743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12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633CA-57FA-E9F6-A3F9-6F5C3B54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BFBF79-EB29-AE4F-F98B-6640E3C7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AAA30E-9413-BD40-B5B3-F879CBC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CE8B-1DC4-4512-869E-198A78C4AD36}" type="datetimeFigureOut">
              <a:rPr lang="fr-BE" smtClean="0"/>
              <a:t>15-08-22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229F6B-5EC1-E0EA-A0D3-DC587E0B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A13E19-1DB8-2655-DACD-FE372D84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86EF-1236-43EA-AD38-BF6F5DB7743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29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CD393-3E34-7832-46AC-FB3E4796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9527EC-ECFD-9378-3DE0-4E442522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0DEBF0-EA57-F9DB-AA02-007F6EB55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3536F9-6EC3-5BF3-5512-F74E4CB9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CE8B-1DC4-4512-869E-198A78C4AD36}" type="datetimeFigureOut">
              <a:rPr lang="fr-BE" smtClean="0"/>
              <a:t>15-08-22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AEE000-DBB7-1C4D-2BC3-8548D504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0F11F1-E943-11B1-D77C-991D1AFA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86EF-1236-43EA-AD38-BF6F5DB7743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497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39DD4-2CFA-863C-BC43-D90A3802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D0EE22-9E23-84BB-3D5D-31573CF9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94820A-B7BE-B2AA-F354-55A74CC76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3A5B8D-A6D2-05B5-88F2-8BA8D59DD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79FF83-B876-25FA-10AD-CE8527A54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B997EA-7BE3-BBC7-59CF-845001F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CE8B-1DC4-4512-869E-198A78C4AD36}" type="datetimeFigureOut">
              <a:rPr lang="fr-BE" smtClean="0"/>
              <a:t>15-08-22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447A75-5C09-56C0-0F16-4339AFF9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F338A-3731-FB8E-AF7D-41FC8DCD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86EF-1236-43EA-AD38-BF6F5DB7743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117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EAC64-F3BD-5201-921A-48956DA2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10FC0A-53D8-ADB8-DE5C-4EB1794E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CE8B-1DC4-4512-869E-198A78C4AD36}" type="datetimeFigureOut">
              <a:rPr lang="fr-BE" smtClean="0"/>
              <a:t>15-08-22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EDC23B-5175-5B19-6307-D1FA0C11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78D807-7B0F-318E-AA76-B86F369B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86EF-1236-43EA-AD38-BF6F5DB7743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026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9A004E-919B-DD09-C172-68A03F1A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CE8B-1DC4-4512-869E-198A78C4AD36}" type="datetimeFigureOut">
              <a:rPr lang="fr-BE" smtClean="0"/>
              <a:t>15-08-22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A9C9AC-2653-9359-A84C-C78B9116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5A795D-81FC-16DF-EE40-E69B60D9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86EF-1236-43EA-AD38-BF6F5DB7743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691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FB0AB-D42A-59D9-D47C-45FDBDFA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DB07D8-5BDD-A6F3-E0E8-243287A64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5ED5AB-43BE-3EE2-7F97-EFF148818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7F3639-924D-7772-BFD0-DB07BF78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CE8B-1DC4-4512-869E-198A78C4AD36}" type="datetimeFigureOut">
              <a:rPr lang="fr-BE" smtClean="0"/>
              <a:t>15-08-22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063CB9-D107-CFA2-94E9-00E16C4E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8F69B3-B3C3-E688-3395-9C583A0D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86EF-1236-43EA-AD38-BF6F5DB7743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150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56336-9164-5BC8-C035-84EA42F0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D35565-2B43-A552-F4D4-64D2B552C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8F9957-299D-7355-8786-EFDCA11B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A45E7B-B6B3-5113-4245-1A6F5919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CE8B-1DC4-4512-869E-198A78C4AD36}" type="datetimeFigureOut">
              <a:rPr lang="fr-BE" smtClean="0"/>
              <a:t>15-08-22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E9B24E-1919-0D49-9A2F-CAC83280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B959F9-C504-C849-059D-05A94D25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86EF-1236-43EA-AD38-BF6F5DB7743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919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9DB101-E2E8-5384-F30C-8A4F0908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1E3F44-01F8-CD6E-7213-6CF92818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E7A463-4CD0-C6A2-1BE8-C7409673F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FCE8B-1DC4-4512-869E-198A78C4AD36}" type="datetimeFigureOut">
              <a:rPr lang="fr-BE" smtClean="0"/>
              <a:t>15-08-22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BF991A-46F8-7EDA-7202-B312A340A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942C94-39E4-CC17-FEC4-EC963C49B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A86EF-1236-43EA-AD38-BF6F5DB7743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831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>
            <a:extLst>
              <a:ext uri="{FF2B5EF4-FFF2-40B4-BE49-F238E27FC236}">
                <a16:creationId xmlns:a16="http://schemas.microsoft.com/office/drawing/2014/main" id="{1397979A-5EBB-B108-6A99-149886AA3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2757" y="686389"/>
            <a:ext cx="6266486" cy="3523178"/>
          </a:xfrm>
          <a:prstGeom prst="rect">
            <a:avLst/>
          </a:prstGeom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4E9DEC5A-D53E-1E3C-7274-1A1CBE4A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95" y="6345153"/>
            <a:ext cx="6230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004C8F"/>
                </a:solidFill>
                <a:latin typeface="Linux Biolinum G" panose="02000503000000000000" pitchFamily="2" charset="0"/>
                <a:ea typeface="Linux Biolinum G" panose="02000503000000000000" pitchFamily="2" charset="0"/>
                <a:cs typeface="Linux Biolinum G" panose="02000503000000000000" pitchFamily="2" charset="0"/>
              </a:rPr>
              <a:t>Schwickerath Jean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51DB65AD-4F37-29AD-5327-ECE8B75F7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254" y="3562569"/>
            <a:ext cx="3970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cap="small" spc="600" dirty="0">
                <a:solidFill>
                  <a:srgbClr val="004C8F"/>
                </a:solidFill>
                <a:latin typeface="Myriad Pro Light" panose="020B0403030403020204" pitchFamily="34" charset="0"/>
                <a:cs typeface="Helvetica Neue" charset="0"/>
              </a:rPr>
              <a:t>sharing together</a:t>
            </a:r>
            <a:endParaRPr lang="fr-FR" sz="1800" cap="small" spc="600" dirty="0">
              <a:solidFill>
                <a:srgbClr val="004C8F"/>
              </a:solidFill>
              <a:latin typeface="Myriad Pro Light" panose="020B0403030403020204" pitchFamily="34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2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ande diagonale 17">
            <a:extLst>
              <a:ext uri="{FF2B5EF4-FFF2-40B4-BE49-F238E27FC236}">
                <a16:creationId xmlns:a16="http://schemas.microsoft.com/office/drawing/2014/main" id="{15F8270C-A84B-4364-98EA-169AEB785920}"/>
              </a:ext>
            </a:extLst>
          </p:cNvPr>
          <p:cNvSpPr/>
          <p:nvPr/>
        </p:nvSpPr>
        <p:spPr>
          <a:xfrm>
            <a:off x="-707923" y="-1238865"/>
            <a:ext cx="15072852" cy="12949084"/>
          </a:xfrm>
          <a:prstGeom prst="diagStripe">
            <a:avLst>
              <a:gd name="adj" fmla="val 61728"/>
            </a:avLst>
          </a:prstGeom>
          <a:solidFill>
            <a:srgbClr val="043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3909807-0EE3-4D76-8A8D-2954C295F26D}"/>
              </a:ext>
            </a:extLst>
          </p:cNvPr>
          <p:cNvSpPr/>
          <p:nvPr/>
        </p:nvSpPr>
        <p:spPr>
          <a:xfrm>
            <a:off x="2874960" y="4193858"/>
            <a:ext cx="2383604" cy="1225193"/>
          </a:xfrm>
          <a:prstGeom prst="roundRect">
            <a:avLst>
              <a:gd name="adj" fmla="val 110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dirty="0">
                <a:solidFill>
                  <a:srgbClr val="004C8F"/>
                </a:solidFill>
                <a:latin typeface="Linux Biolinum G" panose="02000503000000000000" pitchFamily="2" charset="0"/>
                <a:ea typeface="Linux Biolinum G" panose="02000503000000000000" pitchFamily="2" charset="0"/>
                <a:cs typeface="Linux Biolinum G" panose="02000503000000000000" pitchFamily="2" charset="0"/>
              </a:rPr>
              <a:t>Proposition</a:t>
            </a:r>
            <a:endParaRPr lang="fr-BE" sz="4000" dirty="0">
              <a:solidFill>
                <a:srgbClr val="004C8F"/>
              </a:solidFill>
              <a:latin typeface="Linux Biolinum G" panose="02000503000000000000" pitchFamily="2" charset="0"/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73DF755-1E33-4A11-8D9E-16CA1D437EB4}"/>
              </a:ext>
            </a:extLst>
          </p:cNvPr>
          <p:cNvSpPr/>
          <p:nvPr/>
        </p:nvSpPr>
        <p:spPr>
          <a:xfrm>
            <a:off x="6535003" y="1503684"/>
            <a:ext cx="2383604" cy="1225193"/>
          </a:xfrm>
          <a:prstGeom prst="roundRect">
            <a:avLst>
              <a:gd name="adj" fmla="val 110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dirty="0">
                <a:solidFill>
                  <a:srgbClr val="004C8F"/>
                </a:solidFill>
                <a:latin typeface="Linux Biolinum G" panose="02000503000000000000" pitchFamily="2" charset="0"/>
                <a:ea typeface="Linux Biolinum G" panose="02000503000000000000" pitchFamily="2" charset="0"/>
                <a:cs typeface="Linux Biolinum G" panose="02000503000000000000" pitchFamily="2" charset="0"/>
              </a:rPr>
              <a:t>État actuel de l’application</a:t>
            </a:r>
          </a:p>
          <a:p>
            <a:pPr algn="ctr"/>
            <a:r>
              <a:rPr lang="fr-BE" dirty="0">
                <a:solidFill>
                  <a:srgbClr val="004C8F"/>
                </a:solidFill>
                <a:latin typeface="Linux Biolinum G" panose="02000503000000000000" pitchFamily="2" charset="0"/>
                <a:ea typeface="Linux Biolinum G" panose="02000503000000000000" pitchFamily="2" charset="0"/>
                <a:cs typeface="Linux Biolinum G" panose="02000503000000000000" pitchFamily="2" charset="0"/>
              </a:rPr>
              <a:t>(</a:t>
            </a:r>
            <a:r>
              <a:rPr lang="fr-BE" dirty="0" err="1">
                <a:solidFill>
                  <a:srgbClr val="004C8F"/>
                </a:solidFill>
                <a:latin typeface="Linux Biolinum G" panose="02000503000000000000" pitchFamily="2" charset="0"/>
                <a:ea typeface="Linux Biolinum G" panose="02000503000000000000" pitchFamily="2" charset="0"/>
                <a:cs typeface="Linux Biolinum G" panose="02000503000000000000" pitchFamily="2" charset="0"/>
              </a:rPr>
              <a:t>Demo</a:t>
            </a:r>
            <a:r>
              <a:rPr lang="fr-BE" dirty="0">
                <a:solidFill>
                  <a:srgbClr val="004C8F"/>
                </a:solidFill>
                <a:latin typeface="Linux Biolinum G" panose="02000503000000000000" pitchFamily="2" charset="0"/>
                <a:ea typeface="Linux Biolinum G" panose="02000503000000000000" pitchFamily="2" charset="0"/>
                <a:cs typeface="Linux Biolinum G" panose="02000503000000000000" pitchFamily="2" charset="0"/>
              </a:rPr>
              <a:t>)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04CCB552-632B-48F5-8675-671A50F23746}"/>
              </a:ext>
            </a:extLst>
          </p:cNvPr>
          <p:cNvSpPr txBox="1"/>
          <p:nvPr/>
        </p:nvSpPr>
        <p:spPr>
          <a:xfrm>
            <a:off x="735459" y="594273"/>
            <a:ext cx="624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4C8F"/>
                </a:solidFill>
                <a:latin typeface="Linux Biolinum G" panose="02000503000000000000" pitchFamily="2" charset="0"/>
                <a:ea typeface="Linux Biolinum G" panose="02000503000000000000" pitchFamily="2" charset="0"/>
                <a:cs typeface="Linux Biolinum G" panose="02000503000000000000" pitchFamily="2" charset="0"/>
              </a:rPr>
              <a:t>Sommaire</a:t>
            </a:r>
            <a:endParaRPr lang="en-US" sz="1600" dirty="0">
              <a:solidFill>
                <a:srgbClr val="004C8F"/>
              </a:solidFill>
              <a:latin typeface="Linux Biolinum G" panose="02000503000000000000" pitchFamily="2" charset="0"/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3BA9DC6-F012-492C-8612-17514C242DC1}"/>
              </a:ext>
            </a:extLst>
          </p:cNvPr>
          <p:cNvSpPr/>
          <p:nvPr/>
        </p:nvSpPr>
        <p:spPr>
          <a:xfrm>
            <a:off x="8528336" y="237129"/>
            <a:ext cx="2383604" cy="1225193"/>
          </a:xfrm>
          <a:prstGeom prst="roundRect">
            <a:avLst>
              <a:gd name="adj" fmla="val 110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dirty="0">
                <a:solidFill>
                  <a:srgbClr val="004C8F"/>
                </a:solidFill>
                <a:latin typeface="Linux Biolinum G" panose="02000503000000000000" pitchFamily="2" charset="0"/>
                <a:ea typeface="Linux Biolinum G" panose="02000503000000000000" pitchFamily="2" charset="0"/>
                <a:cs typeface="Linux Biolinum G" panose="02000503000000000000" pitchFamily="2" charset="0"/>
              </a:rPr>
              <a:t>Dans le futur</a:t>
            </a:r>
          </a:p>
        </p:txBody>
      </p: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C008C21-A5F6-4920-84F5-494A93A1940B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4098434" y="3397328"/>
            <a:ext cx="764859" cy="828202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10076C6C-3016-4EE6-86CC-ED2B954E244A}"/>
              </a:ext>
            </a:extLst>
          </p:cNvPr>
          <p:cNvCxnSpPr>
            <a:cxnSpLocks/>
            <a:stCxn id="6" idx="0"/>
            <a:endCxn id="13" idx="1"/>
          </p:cNvCxnSpPr>
          <p:nvPr/>
        </p:nvCxnSpPr>
        <p:spPr>
          <a:xfrm rot="5400000" flipH="1" flipV="1">
            <a:off x="7800591" y="775940"/>
            <a:ext cx="653958" cy="801531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F5A0B40-77D8-46A1-92B1-09CD196CDFF2}"/>
              </a:ext>
            </a:extLst>
          </p:cNvPr>
          <p:cNvSpPr/>
          <p:nvPr/>
        </p:nvSpPr>
        <p:spPr>
          <a:xfrm>
            <a:off x="840783" y="5515328"/>
            <a:ext cx="2383604" cy="1225193"/>
          </a:xfrm>
          <a:prstGeom prst="roundRect">
            <a:avLst>
              <a:gd name="adj" fmla="val 110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dirty="0">
                <a:solidFill>
                  <a:srgbClr val="004C8F"/>
                </a:solidFill>
                <a:latin typeface="Linux Biolinum G" panose="02000503000000000000" pitchFamily="2" charset="0"/>
                <a:ea typeface="Linux Biolinum G" panose="02000503000000000000" pitchFamily="2" charset="0"/>
                <a:cs typeface="Linux Biolinum G" panose="02000503000000000000" pitchFamily="2" charset="0"/>
              </a:rPr>
              <a:t>Demande</a:t>
            </a:r>
            <a:endParaRPr lang="fr-BE" sz="4000" dirty="0">
              <a:solidFill>
                <a:srgbClr val="004C8F"/>
              </a:solidFill>
              <a:latin typeface="Linux Biolinum G" panose="02000503000000000000" pitchFamily="2" charset="0"/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F45B711A-813F-456F-97DA-A939E91D33C3}"/>
              </a:ext>
            </a:extLst>
          </p:cNvPr>
          <p:cNvCxnSpPr>
            <a:cxnSpLocks/>
            <a:stCxn id="9" idx="0"/>
            <a:endCxn id="2" idx="1"/>
          </p:cNvCxnSpPr>
          <p:nvPr/>
        </p:nvCxnSpPr>
        <p:spPr>
          <a:xfrm rot="5400000" flipH="1" flipV="1">
            <a:off x="2099336" y="4739705"/>
            <a:ext cx="708873" cy="842375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6CEFCE2-BC6A-9135-8227-487E8596383D}"/>
              </a:ext>
            </a:extLst>
          </p:cNvPr>
          <p:cNvSpPr/>
          <p:nvPr/>
        </p:nvSpPr>
        <p:spPr>
          <a:xfrm>
            <a:off x="4922674" y="2816403"/>
            <a:ext cx="2383604" cy="1225193"/>
          </a:xfrm>
          <a:prstGeom prst="roundRect">
            <a:avLst>
              <a:gd name="adj" fmla="val 110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rgbClr val="004C8F"/>
                </a:solidFill>
                <a:latin typeface="Linux Biolinum G" panose="02000503000000000000" pitchFamily="2" charset="0"/>
                <a:ea typeface="Linux Biolinum G" panose="02000503000000000000" pitchFamily="2" charset="0"/>
                <a:cs typeface="Linux Biolinum G" panose="02000503000000000000" pitchFamily="2" charset="0"/>
              </a:rPr>
              <a:t>Flask</a:t>
            </a:r>
          </a:p>
        </p:txBody>
      </p: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20EC94B-329A-0012-9B2B-A33DAC218D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07258" y="2088658"/>
            <a:ext cx="653958" cy="801531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83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78D247-EEC2-4F7C-B902-E5A39244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4717-16E8-4B69-ADDD-E223CDAE00AC}" type="slidenum">
              <a:rPr lang="fr-BE" smtClean="0"/>
              <a:t>3</a:t>
            </a:fld>
            <a:endParaRPr lang="fr-BE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4B1C916D-6367-4846-A9C5-8BDD735C4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00" y="3097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</a:br>
            <a:endParaRPr kumimoji="0" lang="fr-BE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FA174CF6-317F-48A5-81C9-A9E2885CE116}"/>
              </a:ext>
            </a:extLst>
          </p:cNvPr>
          <p:cNvSpPr txBox="1"/>
          <p:nvPr/>
        </p:nvSpPr>
        <p:spPr>
          <a:xfrm>
            <a:off x="735459" y="594273"/>
            <a:ext cx="624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4C8F"/>
                </a:solidFill>
                <a:latin typeface="Linux Biolinum G" panose="02000503000000000000" pitchFamily="2" charset="0"/>
                <a:ea typeface="Linux Biolinum G" panose="02000503000000000000" pitchFamily="2" charset="0"/>
                <a:cs typeface="Linux Biolinum G" panose="02000503000000000000" pitchFamily="2" charset="0"/>
              </a:rPr>
              <a:t>Demande </a:t>
            </a:r>
            <a:r>
              <a:rPr lang="fr-FR" sz="1600" dirty="0">
                <a:solidFill>
                  <a:srgbClr val="004C8F"/>
                </a:solidFill>
                <a:latin typeface="Linux Biolinum G" panose="02000503000000000000" pitchFamily="2" charset="0"/>
                <a:ea typeface="Linux Biolinum G" panose="02000503000000000000" pitchFamily="2" charset="0"/>
                <a:cs typeface="Linux Biolinum G" panose="02000503000000000000" pitchFamily="2" charset="0"/>
              </a:rPr>
              <a:t>(cahier des charges)</a:t>
            </a:r>
            <a:endParaRPr lang="fr-BE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5F9F4C-2FCE-4536-AD3F-E8AD034BBF83}"/>
              </a:ext>
            </a:extLst>
          </p:cNvPr>
          <p:cNvSpPr txBox="1"/>
          <p:nvPr/>
        </p:nvSpPr>
        <p:spPr>
          <a:xfrm>
            <a:off x="3706255" y="1792619"/>
            <a:ext cx="4779490" cy="1968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BE" sz="2000" dirty="0"/>
              <a:t>Une application web qui permet 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BE" dirty="0"/>
              <a:t>La possibilité de gérer des fichiers,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BE" dirty="0"/>
              <a:t>Planifier les diffusions,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BE" dirty="0"/>
              <a:t>Un lecteur récupérant les diffusions,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BE" dirty="0"/>
              <a:t>Facile d’utilisation,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BE" dirty="0"/>
              <a:t>Permettant de futurs développements</a:t>
            </a:r>
          </a:p>
          <a:p>
            <a:pPr lvl="0">
              <a:lnSpc>
                <a:spcPct val="125000"/>
              </a:lnSpc>
              <a:spcAft>
                <a:spcPts val="800"/>
              </a:spcAft>
            </a:pPr>
            <a:endParaRPr lang="fr-BE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63CBAEA-AED0-B21E-73F1-AADFF57A3B22}"/>
              </a:ext>
            </a:extLst>
          </p:cNvPr>
          <p:cNvSpPr txBox="1"/>
          <p:nvPr/>
        </p:nvSpPr>
        <p:spPr>
          <a:xfrm>
            <a:off x="3706255" y="3784272"/>
            <a:ext cx="4704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Avec comme fonctionnalités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La programmation horaire de diffusions,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Gestion des utilisateurs par des administrateurs,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1600" dirty="0"/>
          </a:p>
        </p:txBody>
      </p:sp>
    </p:spTree>
    <p:extLst>
      <p:ext uri="{BB962C8B-B14F-4D97-AF65-F5344CB8AC3E}">
        <p14:creationId xmlns:p14="http://schemas.microsoft.com/office/powerpoint/2010/main" val="137116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78D247-EEC2-4F7C-B902-E5A39244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4717-16E8-4B69-ADDD-E223CDAE00AC}" type="slidenum">
              <a:rPr lang="fr-BE" smtClean="0"/>
              <a:t>4</a:t>
            </a:fld>
            <a:endParaRPr lang="fr-BE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4B1C916D-6367-4846-A9C5-8BDD735C4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00" y="3097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</a:br>
            <a:endParaRPr kumimoji="0" lang="fr-BE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FA174CF6-317F-48A5-81C9-A9E2885CE116}"/>
              </a:ext>
            </a:extLst>
          </p:cNvPr>
          <p:cNvSpPr txBox="1"/>
          <p:nvPr/>
        </p:nvSpPr>
        <p:spPr>
          <a:xfrm>
            <a:off x="735459" y="594273"/>
            <a:ext cx="624320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4000" dirty="0">
                <a:solidFill>
                  <a:srgbClr val="004C8F"/>
                </a:solidFill>
                <a:latin typeface="Linux Biolinum G"/>
                <a:ea typeface="Linux Biolinum G" panose="02000503000000000000" pitchFamily="2" charset="0"/>
                <a:cs typeface="Linux Biolinum G" panose="02000503000000000000" pitchFamily="2" charset="0"/>
              </a:rPr>
              <a:t>Proposition</a:t>
            </a:r>
            <a:r>
              <a:rPr lang="fr-FR" sz="2000" dirty="0">
                <a:solidFill>
                  <a:srgbClr val="004C8F"/>
                </a:solidFill>
                <a:latin typeface="Linux Biolinum G"/>
                <a:ea typeface="Linux Biolinum G" panose="02000503000000000000" pitchFamily="2" charset="0"/>
                <a:cs typeface="Linux Biolinum G" panose="02000503000000000000" pitchFamily="2" charset="0"/>
              </a:rPr>
              <a:t> </a:t>
            </a:r>
            <a:endParaRPr lang="fr-BE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F18D86-EDEF-308C-02CC-C0EB00E9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546" y="929727"/>
            <a:ext cx="6395654" cy="5334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CAD6DFA-5F02-994C-7027-749B4C9C5922}"/>
              </a:ext>
            </a:extLst>
          </p:cNvPr>
          <p:cNvSpPr txBox="1"/>
          <p:nvPr/>
        </p:nvSpPr>
        <p:spPr>
          <a:xfrm>
            <a:off x="735459" y="1599521"/>
            <a:ext cx="3639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Projet en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Développer sous modèle MTV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Facile à mettre en production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3268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78D247-EEC2-4F7C-B902-E5A39244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4717-16E8-4B69-ADDD-E223CDAE00AC}" type="slidenum">
              <a:rPr lang="fr-BE" smtClean="0"/>
              <a:t>5</a:t>
            </a:fld>
            <a:endParaRPr lang="fr-BE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4B1C916D-6367-4846-A9C5-8BDD735C4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00" y="3097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</a:br>
            <a:endParaRPr kumimoji="0" lang="fr-BE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FA174CF6-317F-48A5-81C9-A9E2885CE116}"/>
              </a:ext>
            </a:extLst>
          </p:cNvPr>
          <p:cNvSpPr txBox="1"/>
          <p:nvPr/>
        </p:nvSpPr>
        <p:spPr>
          <a:xfrm>
            <a:off x="735459" y="594273"/>
            <a:ext cx="624320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4000" dirty="0">
                <a:solidFill>
                  <a:srgbClr val="004C8F"/>
                </a:solidFill>
                <a:latin typeface="Linux Biolinum G"/>
                <a:ea typeface="Linux Biolinum G" panose="02000503000000000000" pitchFamily="2" charset="0"/>
                <a:cs typeface="Linux Biolinum G" panose="02000503000000000000" pitchFamily="2" charset="0"/>
              </a:rPr>
              <a:t>Flask</a:t>
            </a:r>
            <a:r>
              <a:rPr lang="fr-FR" sz="2000" dirty="0">
                <a:solidFill>
                  <a:srgbClr val="004C8F"/>
                </a:solidFill>
                <a:latin typeface="Linux Biolinum G"/>
                <a:ea typeface="Linux Biolinum G" panose="02000503000000000000" pitchFamily="2" charset="0"/>
                <a:cs typeface="Linux Biolinum G" panose="02000503000000000000" pitchFamily="2" charset="0"/>
              </a:rPr>
              <a:t> </a:t>
            </a:r>
            <a:endParaRPr lang="fr-BE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38761E-D36A-30EC-D995-7AC9DA2E1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40" y="1483470"/>
            <a:ext cx="4171519" cy="163276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809B1DA-A6E0-D98E-2055-50FB86968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0" y="3895672"/>
            <a:ext cx="2314949" cy="13021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6CAE56A-221B-915C-7B48-97BBF1C27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51" y="3741764"/>
            <a:ext cx="1302159" cy="13021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C52E0F3-F38D-7DF5-D607-C9540EA68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84" y="5514622"/>
            <a:ext cx="3105339" cy="102429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750805F-994F-A156-95AF-5F53D6928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447" y="5088710"/>
            <a:ext cx="1632765" cy="163276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55BB3C3-5F9B-3572-19AF-438C14CFC69F}"/>
              </a:ext>
            </a:extLst>
          </p:cNvPr>
          <p:cNvSpPr txBox="1"/>
          <p:nvPr/>
        </p:nvSpPr>
        <p:spPr>
          <a:xfrm>
            <a:off x="7106970" y="2695343"/>
            <a:ext cx="4436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Licence 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Facile à mettre en place,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Flexible,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Très bien documenté</a:t>
            </a:r>
          </a:p>
        </p:txBody>
      </p:sp>
    </p:spTree>
    <p:extLst>
      <p:ext uri="{BB962C8B-B14F-4D97-AF65-F5344CB8AC3E}">
        <p14:creationId xmlns:p14="http://schemas.microsoft.com/office/powerpoint/2010/main" val="221482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78D247-EEC2-4F7C-B902-E5A39244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4717-16E8-4B69-ADDD-E223CDAE00AC}" type="slidenum">
              <a:rPr lang="fr-BE" smtClean="0"/>
              <a:t>6</a:t>
            </a:fld>
            <a:endParaRPr lang="fr-BE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4B1C916D-6367-4846-A9C5-8BDD735C4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00" y="3097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</a:br>
            <a:endParaRPr kumimoji="0" lang="fr-BE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FA174CF6-317F-48A5-81C9-A9E2885CE116}"/>
              </a:ext>
            </a:extLst>
          </p:cNvPr>
          <p:cNvSpPr txBox="1"/>
          <p:nvPr/>
        </p:nvSpPr>
        <p:spPr>
          <a:xfrm>
            <a:off x="735459" y="594273"/>
            <a:ext cx="624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dirty="0">
                <a:solidFill>
                  <a:srgbClr val="004C8F"/>
                </a:solidFill>
                <a:latin typeface="Linux Biolinum G" panose="02000503000000000000" pitchFamily="2" charset="0"/>
                <a:ea typeface="Linux Biolinum G" panose="02000503000000000000" pitchFamily="2" charset="0"/>
                <a:cs typeface="Linux Biolinum G" panose="02000503000000000000" pitchFamily="2" charset="0"/>
              </a:rPr>
              <a:t>État actuel de l’application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34C198-E135-CAD7-D456-F15E9C830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70" y="1223141"/>
            <a:ext cx="10539071" cy="51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0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78D247-EEC2-4F7C-B902-E5A39244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4717-16E8-4B69-ADDD-E223CDAE00AC}" type="slidenum">
              <a:rPr lang="fr-BE" smtClean="0"/>
              <a:t>7</a:t>
            </a:fld>
            <a:endParaRPr lang="fr-BE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4B1C916D-6367-4846-A9C5-8BDD735C4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00" y="3097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</a:br>
            <a:endParaRPr kumimoji="0" lang="fr-BE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FA174CF6-317F-48A5-81C9-A9E2885CE116}"/>
              </a:ext>
            </a:extLst>
          </p:cNvPr>
          <p:cNvSpPr txBox="1"/>
          <p:nvPr/>
        </p:nvSpPr>
        <p:spPr>
          <a:xfrm>
            <a:off x="554390" y="515326"/>
            <a:ext cx="624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dirty="0">
                <a:solidFill>
                  <a:srgbClr val="004C8F"/>
                </a:solidFill>
                <a:latin typeface="Linux Biolinum G" panose="02000503000000000000" pitchFamily="2" charset="0"/>
                <a:ea typeface="Linux Biolinum G" panose="02000503000000000000" pitchFamily="2" charset="0"/>
                <a:cs typeface="Linux Biolinum G" panose="02000503000000000000" pitchFamily="2" charset="0"/>
              </a:rPr>
              <a:t>Dans le future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5AA522-C556-4DE7-828D-0BD97D5E9B79}"/>
              </a:ext>
            </a:extLst>
          </p:cNvPr>
          <p:cNvSpPr txBox="1"/>
          <p:nvPr/>
        </p:nvSpPr>
        <p:spPr>
          <a:xfrm>
            <a:off x="1810945" y="1430848"/>
            <a:ext cx="8280400" cy="3730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Gérer le système d’inscription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Gérer le système d’administration des utilisateurs.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L’ajout d’une communication SSL pour passer en https,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Savoir le nombre de diffusion en temps réelle,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Pouvoir modifier une campagne,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Pouvoir diffuser depuis l’interface de gestion des campagnes et non plus devoir se connecter sur chaque écran...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Rendre le projet éco-responsable. </a:t>
            </a:r>
          </a:p>
          <a:p>
            <a:pPr lvl="0">
              <a:lnSpc>
                <a:spcPct val="125000"/>
              </a:lnSpc>
              <a:spcAft>
                <a:spcPts val="1200"/>
              </a:spcAft>
            </a:pP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36DEDEB1-3449-47F3-9042-D974F9ADE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95" y="6345153"/>
            <a:ext cx="6230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004C8F"/>
                </a:solidFill>
                <a:latin typeface="Linux Biolinum G" panose="02000503000000000000" pitchFamily="2" charset="0"/>
                <a:ea typeface="Linux Biolinum G" panose="02000503000000000000" pitchFamily="2" charset="0"/>
                <a:cs typeface="Linux Biolinum G" panose="02000503000000000000" pitchFamily="2" charset="0"/>
              </a:rPr>
              <a:t>Schwickerath Jean</a:t>
            </a: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3766254" y="3562569"/>
            <a:ext cx="3970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cap="small" spc="600">
                <a:solidFill>
                  <a:srgbClr val="004C8F"/>
                </a:solidFill>
                <a:latin typeface="Myriad Pro Light" panose="020B0403030403020204" pitchFamily="34" charset="0"/>
                <a:cs typeface="Helvetica Neue" charset="0"/>
              </a:rPr>
              <a:t>sharing together</a:t>
            </a:r>
            <a:endParaRPr lang="fr-FR" sz="1800" cap="small" spc="600">
              <a:solidFill>
                <a:srgbClr val="004C8F"/>
              </a:solidFill>
              <a:latin typeface="Myriad Pro Light" panose="020B0403030403020204" pitchFamily="34" charset="0"/>
              <a:cs typeface="Helvetica Neue" charset="0"/>
            </a:endParaRP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D1827AC0-3082-45CD-93E7-E3276A7B4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2757" y="686389"/>
            <a:ext cx="6266486" cy="352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082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178</Words>
  <Application>Microsoft Office PowerPoint</Application>
  <PresentationFormat>Grand écran</PresentationFormat>
  <Paragraphs>51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Linux Biolinum G</vt:lpstr>
      <vt:lpstr>Myriad Pro Light</vt:lpstr>
      <vt:lpstr>Symbol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Schwickerath Jean</dc:creator>
  <cp:lastModifiedBy>Schwickerath Jean</cp:lastModifiedBy>
  <cp:revision>4</cp:revision>
  <dcterms:created xsi:type="dcterms:W3CDTF">2022-08-15T11:00:29Z</dcterms:created>
  <dcterms:modified xsi:type="dcterms:W3CDTF">2022-08-15T12:50:03Z</dcterms:modified>
</cp:coreProperties>
</file>