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GB"/>
    </a:defPPr>
    <a:lvl1pPr algn="l" defTabSz="384048" rtl="0" eaLnBrk="0" fontAlgn="base" hangingPunct="0">
      <a:spcBef>
        <a:spcPct val="0"/>
      </a:spcBef>
      <a:spcAft>
        <a:spcPct val="0"/>
      </a:spcAft>
      <a:defRPr sz="7980" kern="1200">
        <a:solidFill>
          <a:schemeClr val="bg1"/>
        </a:solidFill>
        <a:latin typeface="Calibri" charset="0"/>
        <a:ea typeface="MS PGothic" charset="-128"/>
        <a:cs typeface="+mn-cs"/>
      </a:defRPr>
    </a:lvl1pPr>
    <a:lvl2pPr marL="624078" indent="-240030" algn="l" defTabSz="384048" rtl="0" eaLnBrk="0" fontAlgn="base" hangingPunct="0">
      <a:spcBef>
        <a:spcPct val="0"/>
      </a:spcBef>
      <a:spcAft>
        <a:spcPct val="0"/>
      </a:spcAft>
      <a:defRPr sz="7980" kern="1200">
        <a:solidFill>
          <a:schemeClr val="bg1"/>
        </a:solidFill>
        <a:latin typeface="Calibri" charset="0"/>
        <a:ea typeface="MS PGothic" charset="-128"/>
        <a:cs typeface="+mn-cs"/>
      </a:defRPr>
    </a:lvl2pPr>
    <a:lvl3pPr marL="960120" indent="-192024" algn="l" defTabSz="384048" rtl="0" eaLnBrk="0" fontAlgn="base" hangingPunct="0">
      <a:spcBef>
        <a:spcPct val="0"/>
      </a:spcBef>
      <a:spcAft>
        <a:spcPct val="0"/>
      </a:spcAft>
      <a:defRPr sz="7980" kern="1200">
        <a:solidFill>
          <a:schemeClr val="bg1"/>
        </a:solidFill>
        <a:latin typeface="Calibri" charset="0"/>
        <a:ea typeface="MS PGothic" charset="-128"/>
        <a:cs typeface="+mn-cs"/>
      </a:defRPr>
    </a:lvl3pPr>
    <a:lvl4pPr marL="1344168" indent="-192024" algn="l" defTabSz="384048" rtl="0" eaLnBrk="0" fontAlgn="base" hangingPunct="0">
      <a:spcBef>
        <a:spcPct val="0"/>
      </a:spcBef>
      <a:spcAft>
        <a:spcPct val="0"/>
      </a:spcAft>
      <a:defRPr sz="7980" kern="1200">
        <a:solidFill>
          <a:schemeClr val="bg1"/>
        </a:solidFill>
        <a:latin typeface="Calibri" charset="0"/>
        <a:ea typeface="MS PGothic" charset="-128"/>
        <a:cs typeface="+mn-cs"/>
      </a:defRPr>
    </a:lvl4pPr>
    <a:lvl5pPr marL="1728216" indent="-192024" algn="l" defTabSz="384048" rtl="0" eaLnBrk="0" fontAlgn="base" hangingPunct="0">
      <a:spcBef>
        <a:spcPct val="0"/>
      </a:spcBef>
      <a:spcAft>
        <a:spcPct val="0"/>
      </a:spcAft>
      <a:defRPr sz="7980" kern="1200">
        <a:solidFill>
          <a:schemeClr val="bg1"/>
        </a:solidFill>
        <a:latin typeface="Calibri" charset="0"/>
        <a:ea typeface="MS PGothic" charset="-128"/>
        <a:cs typeface="+mn-cs"/>
      </a:defRPr>
    </a:lvl5pPr>
    <a:lvl6pPr marL="1920240" algn="l" defTabSz="768096" rtl="0" eaLnBrk="1" latinLnBrk="0" hangingPunct="1">
      <a:defRPr sz="7980" kern="1200">
        <a:solidFill>
          <a:schemeClr val="bg1"/>
        </a:solidFill>
        <a:latin typeface="Calibri" charset="0"/>
        <a:ea typeface="MS PGothic" charset="-128"/>
        <a:cs typeface="+mn-cs"/>
      </a:defRPr>
    </a:lvl6pPr>
    <a:lvl7pPr marL="2304288" algn="l" defTabSz="768096" rtl="0" eaLnBrk="1" latinLnBrk="0" hangingPunct="1">
      <a:defRPr sz="7980" kern="1200">
        <a:solidFill>
          <a:schemeClr val="bg1"/>
        </a:solidFill>
        <a:latin typeface="Calibri" charset="0"/>
        <a:ea typeface="MS PGothic" charset="-128"/>
        <a:cs typeface="+mn-cs"/>
      </a:defRPr>
    </a:lvl7pPr>
    <a:lvl8pPr marL="2688336" algn="l" defTabSz="768096" rtl="0" eaLnBrk="1" latinLnBrk="0" hangingPunct="1">
      <a:defRPr sz="7980" kern="1200">
        <a:solidFill>
          <a:schemeClr val="bg1"/>
        </a:solidFill>
        <a:latin typeface="Calibri" charset="0"/>
        <a:ea typeface="MS PGothic" charset="-128"/>
        <a:cs typeface="+mn-cs"/>
      </a:defRPr>
    </a:lvl8pPr>
    <a:lvl9pPr marL="3072384" algn="l" defTabSz="768096" rtl="0" eaLnBrk="1" latinLnBrk="0" hangingPunct="1">
      <a:defRPr sz="7980" kern="1200">
        <a:solidFill>
          <a:schemeClr val="bg1"/>
        </a:solidFill>
        <a:latin typeface="Calibri" charset="0"/>
        <a:ea typeface="MS PGothic"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46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BEAD6C"/>
    <a:srgbClr val="181E47"/>
    <a:srgbClr val="FCE0C4"/>
    <a:srgbClr val="E4C8F4"/>
    <a:srgbClr val="E4E27E"/>
    <a:srgbClr val="FCB4A6"/>
    <a:srgbClr val="8FFFC2"/>
    <a:srgbClr val="C0E4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55"/>
    <p:restoredTop sz="94501"/>
  </p:normalViewPr>
  <p:slideViewPr>
    <p:cSldViewPr>
      <p:cViewPr>
        <p:scale>
          <a:sx n="54" d="100"/>
          <a:sy n="54" d="100"/>
        </p:scale>
        <p:origin x="816" y="-568"/>
      </p:cViewPr>
      <p:guideLst>
        <p:guide orient="horz" pos="2160"/>
        <p:guide pos="2469"/>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
        <p:nvSpPr>
          <p:cNvPr id="2051"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
        <p:nvSpPr>
          <p:cNvPr id="2052" name="AutoShape 3"/>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
        <p:nvSpPr>
          <p:cNvPr id="2053" name="AutoShape 4"/>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
        <p:nvSpPr>
          <p:cNvPr id="2054" name="Text Box 5"/>
          <p:cNvSpPr txBox="1">
            <a:spLocks noChangeArrowheads="1"/>
          </p:cNvSpPr>
          <p:nvPr/>
        </p:nvSpPr>
        <p:spPr bwMode="auto">
          <a:xfrm>
            <a:off x="0" y="0"/>
            <a:ext cx="297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
        <p:nvSpPr>
          <p:cNvPr id="2" name="Rectangle 6"/>
          <p:cNvSpPr>
            <a:spLocks noGrp="1" noChangeArrowheads="1"/>
          </p:cNvSpPr>
          <p:nvPr>
            <p:ph type="dt"/>
          </p:nvPr>
        </p:nvSpPr>
        <p:spPr bwMode="auto">
          <a:xfrm>
            <a:off x="3884613" y="0"/>
            <a:ext cx="29654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Calibri" pitchFamily="32" charset="0"/>
                <a:ea typeface="Bitstream Vera Sans" charset="0"/>
                <a:cs typeface="Bitstream Vera Sans" charset="0"/>
              </a:defRPr>
            </a:lvl1pPr>
          </a:lstStyle>
          <a:p>
            <a:pPr>
              <a:defRPr/>
            </a:pPr>
            <a:endParaRPr lang="en-US"/>
          </a:p>
        </p:txBody>
      </p:sp>
      <p:sp>
        <p:nvSpPr>
          <p:cNvPr id="2056" name="Rectangle 7"/>
          <p:cNvSpPr>
            <a:spLocks noGrp="1" noRot="1" noChangeAspect="1" noChangeArrowheads="1"/>
          </p:cNvSpPr>
          <p:nvPr>
            <p:ph type="sldImg"/>
          </p:nvPr>
        </p:nvSpPr>
        <p:spPr bwMode="auto">
          <a:xfrm>
            <a:off x="-15408275" y="-11728450"/>
            <a:ext cx="37668200" cy="28252738"/>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 name="Rectangle 8"/>
          <p:cNvSpPr>
            <a:spLocks noGrp="1" noChangeArrowheads="1"/>
          </p:cNvSpPr>
          <p:nvPr>
            <p:ph type="body"/>
          </p:nvPr>
        </p:nvSpPr>
        <p:spPr bwMode="auto">
          <a:xfrm>
            <a:off x="685800" y="4343400"/>
            <a:ext cx="5480050" cy="410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noProof="0" smtClean="0"/>
          </a:p>
        </p:txBody>
      </p:sp>
      <p:sp>
        <p:nvSpPr>
          <p:cNvPr id="2058" name="Text Box 9"/>
          <p:cNvSpPr txBox="1">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a:p>
        </p:txBody>
      </p:sp>
      <p:sp>
        <p:nvSpPr>
          <p:cNvPr id="4" name="Rectangle 10"/>
          <p:cNvSpPr>
            <a:spLocks noGrp="1" noChangeArrowheads="1"/>
          </p:cNvSpPr>
          <p:nvPr>
            <p:ph type="sldNum"/>
          </p:nvPr>
        </p:nvSpPr>
        <p:spPr bwMode="auto">
          <a:xfrm>
            <a:off x="3884613" y="8685213"/>
            <a:ext cx="296545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smtClean="0">
                <a:solidFill>
                  <a:srgbClr val="000000"/>
                </a:solidFill>
                <a:latin typeface="Calibri" panose="020F0502020204030204" pitchFamily="34" charset="0"/>
                <a:ea typeface="MS PGothic" panose="020B0600070205080204" pitchFamily="34" charset="-128"/>
              </a:defRPr>
            </a:lvl1pPr>
          </a:lstStyle>
          <a:p>
            <a:pPr>
              <a:defRPr/>
            </a:pPr>
            <a:fld id="{64F34FD4-DA21-B04B-8305-9B2F1220AB62}" type="slidenum">
              <a:rPr lang="en-US"/>
              <a:pPr>
                <a:defRPr/>
              </a:pPr>
              <a:t>‹#›</a:t>
            </a:fld>
            <a:endParaRPr lang="en-US"/>
          </a:p>
        </p:txBody>
      </p:sp>
    </p:spTree>
    <p:extLst>
      <p:ext uri="{BB962C8B-B14F-4D97-AF65-F5344CB8AC3E}">
        <p14:creationId xmlns:p14="http://schemas.microsoft.com/office/powerpoint/2010/main" val="1303455736"/>
      </p:ext>
    </p:extLst>
  </p:cSld>
  <p:clrMap bg1="lt1" tx1="dk1" bg2="lt2" tx2="dk2" accent1="accent1" accent2="accent2" accent3="accent3" accent4="accent4" accent5="accent5" accent6="accent6" hlink="hlink" folHlink="folHlink"/>
  <p:notesStyle>
    <a:lvl1pPr algn="l" defTabSz="384048" rtl="0" eaLnBrk="0" fontAlgn="base" hangingPunct="0">
      <a:spcBef>
        <a:spcPct val="30000"/>
      </a:spcBef>
      <a:spcAft>
        <a:spcPct val="0"/>
      </a:spcAft>
      <a:buClr>
        <a:srgbClr val="000000"/>
      </a:buClr>
      <a:buSzPct val="100000"/>
      <a:buFont typeface="Times New Roman" charset="0"/>
      <a:defRPr sz="1008" kern="1200">
        <a:solidFill>
          <a:srgbClr val="000000"/>
        </a:solidFill>
        <a:latin typeface="Times New Roman" pitchFamily="16" charset="0"/>
        <a:ea typeface="MS PGothic" panose="020B0600070205080204" pitchFamily="34" charset="-128"/>
        <a:cs typeface="ＭＳ Ｐゴシック" charset="0"/>
      </a:defRPr>
    </a:lvl1pPr>
    <a:lvl2pPr marL="624078" indent="-240030" algn="l" defTabSz="384048" rtl="0" eaLnBrk="0" fontAlgn="base" hangingPunct="0">
      <a:spcBef>
        <a:spcPct val="30000"/>
      </a:spcBef>
      <a:spcAft>
        <a:spcPct val="0"/>
      </a:spcAft>
      <a:buClr>
        <a:srgbClr val="000000"/>
      </a:buClr>
      <a:buSzPct val="100000"/>
      <a:buFont typeface="Times New Roman" charset="0"/>
      <a:defRPr sz="1008" kern="1200">
        <a:solidFill>
          <a:srgbClr val="000000"/>
        </a:solidFill>
        <a:latin typeface="Times New Roman" pitchFamily="16" charset="0"/>
        <a:ea typeface="MS PGothic" panose="020B0600070205080204" pitchFamily="34" charset="-128"/>
        <a:cs typeface="+mn-cs"/>
      </a:defRPr>
    </a:lvl2pPr>
    <a:lvl3pPr marL="960120" indent="-192024" algn="l" defTabSz="384048" rtl="0" eaLnBrk="0" fontAlgn="base" hangingPunct="0">
      <a:spcBef>
        <a:spcPct val="30000"/>
      </a:spcBef>
      <a:spcAft>
        <a:spcPct val="0"/>
      </a:spcAft>
      <a:buClr>
        <a:srgbClr val="000000"/>
      </a:buClr>
      <a:buSzPct val="100000"/>
      <a:buFont typeface="Times New Roman" charset="0"/>
      <a:defRPr sz="1008" kern="1200">
        <a:solidFill>
          <a:srgbClr val="000000"/>
        </a:solidFill>
        <a:latin typeface="Times New Roman" pitchFamily="16" charset="0"/>
        <a:ea typeface="MS PGothic" panose="020B0600070205080204" pitchFamily="34" charset="-128"/>
        <a:cs typeface="+mn-cs"/>
      </a:defRPr>
    </a:lvl3pPr>
    <a:lvl4pPr marL="1344168" indent="-192024" algn="l" defTabSz="384048" rtl="0" eaLnBrk="0" fontAlgn="base" hangingPunct="0">
      <a:spcBef>
        <a:spcPct val="30000"/>
      </a:spcBef>
      <a:spcAft>
        <a:spcPct val="0"/>
      </a:spcAft>
      <a:buClr>
        <a:srgbClr val="000000"/>
      </a:buClr>
      <a:buSzPct val="100000"/>
      <a:buFont typeface="Times New Roman" charset="0"/>
      <a:defRPr sz="1008" kern="1200">
        <a:solidFill>
          <a:srgbClr val="000000"/>
        </a:solidFill>
        <a:latin typeface="Times New Roman" pitchFamily="16" charset="0"/>
        <a:ea typeface="MS PGothic" panose="020B0600070205080204" pitchFamily="34" charset="-128"/>
        <a:cs typeface="+mn-cs"/>
      </a:defRPr>
    </a:lvl4pPr>
    <a:lvl5pPr marL="1728216" indent="-192024" algn="l" defTabSz="384048" rtl="0" eaLnBrk="0" fontAlgn="base" hangingPunct="0">
      <a:spcBef>
        <a:spcPct val="30000"/>
      </a:spcBef>
      <a:spcAft>
        <a:spcPct val="0"/>
      </a:spcAft>
      <a:buClr>
        <a:srgbClr val="000000"/>
      </a:buClr>
      <a:buSzPct val="100000"/>
      <a:buFont typeface="Times New Roman" charset="0"/>
      <a:defRPr sz="1008" kern="1200">
        <a:solidFill>
          <a:srgbClr val="000000"/>
        </a:solidFill>
        <a:latin typeface="Times New Roman" pitchFamily="16" charset="0"/>
        <a:ea typeface="MS PGothic" panose="020B0600070205080204" pitchFamily="34" charset="-128"/>
        <a:cs typeface="+mn-cs"/>
      </a:defRPr>
    </a:lvl5pPr>
    <a:lvl6pPr marL="1920240" algn="l" defTabSz="768096" rtl="0" eaLnBrk="1" latinLnBrk="0" hangingPunct="1">
      <a:defRPr sz="1008" kern="1200">
        <a:solidFill>
          <a:schemeClr val="tx1"/>
        </a:solidFill>
        <a:latin typeface="+mn-lt"/>
        <a:ea typeface="+mn-ea"/>
        <a:cs typeface="+mn-cs"/>
      </a:defRPr>
    </a:lvl6pPr>
    <a:lvl7pPr marL="2304288" algn="l" defTabSz="768096" rtl="0" eaLnBrk="1" latinLnBrk="0" hangingPunct="1">
      <a:defRPr sz="1008" kern="1200">
        <a:solidFill>
          <a:schemeClr val="tx1"/>
        </a:solidFill>
        <a:latin typeface="+mn-lt"/>
        <a:ea typeface="+mn-ea"/>
        <a:cs typeface="+mn-cs"/>
      </a:defRPr>
    </a:lvl7pPr>
    <a:lvl8pPr marL="2688336" algn="l" defTabSz="768096" rtl="0" eaLnBrk="1" latinLnBrk="0" hangingPunct="1">
      <a:defRPr sz="1008" kern="1200">
        <a:solidFill>
          <a:schemeClr val="tx1"/>
        </a:solidFill>
        <a:latin typeface="+mn-lt"/>
        <a:ea typeface="+mn-ea"/>
        <a:cs typeface="+mn-cs"/>
      </a:defRPr>
    </a:lvl8pPr>
    <a:lvl9pPr marL="3072384" algn="l" defTabSz="768096" rtl="0" eaLnBrk="1" latinLnBrk="0" hangingPunct="1">
      <a:defRPr sz="100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0"/>
          <p:cNvSpPr>
            <a:spLocks noGrp="1" noChangeArrowheads="1"/>
          </p:cNvSpPr>
          <p:nvPr>
            <p:ph type="sldNum" sz="quarter"/>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1pPr>
            <a:lvl2pPr>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2pPr>
            <a:lvl3pPr>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3pPr>
            <a:lvl4pPr>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4pPr>
            <a:lvl5pPr>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5pPr>
            <a:lvl6pPr marL="2514600" indent="-228600" defTabSz="4572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6pPr>
            <a:lvl7pPr marL="2971800" indent="-228600" defTabSz="4572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7pPr>
            <a:lvl8pPr marL="3429000" indent="-228600" defTabSz="4572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8pPr>
            <a:lvl9pPr marL="3886200" indent="-228600" defTabSz="4572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9pPr>
          </a:lstStyle>
          <a:p>
            <a:pPr>
              <a:spcBef>
                <a:spcPct val="0"/>
              </a:spcBef>
              <a:buClrTx/>
              <a:buFontTx/>
              <a:buNone/>
            </a:pPr>
            <a:fld id="{7847A6CD-BD6D-3540-A461-66D11F168A97}" type="slidenum">
              <a:rPr lang="en-US" altLang="en-US">
                <a:latin typeface="Calibri" charset="0"/>
              </a:rPr>
              <a:pPr>
                <a:spcBef>
                  <a:spcPct val="0"/>
                </a:spcBef>
                <a:buClrTx/>
                <a:buFontTx/>
                <a:buNone/>
              </a:pPr>
              <a:t>1</a:t>
            </a:fld>
            <a:endParaRPr lang="en-US" altLang="en-US">
              <a:latin typeface="Calibri" charset="0"/>
            </a:endParaRPr>
          </a:p>
        </p:txBody>
      </p:sp>
      <p:sp>
        <p:nvSpPr>
          <p:cNvPr id="4099" name="Text Box 1"/>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lvl1pPr>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1pPr>
            <a:lvl2pPr>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2pPr>
            <a:lvl3pPr>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3pPr>
            <a:lvl4pPr>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4pPr>
            <a:lvl5pPr>
              <a:spcBef>
                <a:spcPct val="300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5pPr>
            <a:lvl6pPr marL="2514600" indent="-228600" defTabSz="4572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6pPr>
            <a:lvl7pPr marL="2971800" indent="-228600" defTabSz="4572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7pPr>
            <a:lvl8pPr marL="3429000" indent="-228600" defTabSz="4572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8pPr>
            <a:lvl9pPr marL="3886200" indent="-228600" defTabSz="457200" eaLnBrk="0" fontAlgn="base" hangingPunct="0">
              <a:spcBef>
                <a:spcPct val="3000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charset="0"/>
                <a:ea typeface="MS PGothic" charset="-128"/>
              </a:defRPr>
            </a:lvl9pPr>
          </a:lstStyle>
          <a:p>
            <a:pPr algn="r" eaLnBrk="1" hangingPunct="1">
              <a:spcBef>
                <a:spcPct val="0"/>
              </a:spcBef>
              <a:buClrTx/>
              <a:buFontTx/>
              <a:buNone/>
            </a:pPr>
            <a:fld id="{3E165FC4-35C8-254E-85F3-8798C2951948}" type="slidenum">
              <a:rPr lang="en-US" altLang="en-US">
                <a:latin typeface="Calibri" charset="0"/>
              </a:rPr>
              <a:pPr algn="r" eaLnBrk="1" hangingPunct="1">
                <a:spcBef>
                  <a:spcPct val="0"/>
                </a:spcBef>
                <a:buClrTx/>
                <a:buFontTx/>
                <a:buNone/>
              </a:pPr>
              <a:t>1</a:t>
            </a:fld>
            <a:endParaRPr lang="en-US" altLang="en-US">
              <a:latin typeface="Calibri" charset="0"/>
            </a:endParaRPr>
          </a:p>
        </p:txBody>
      </p:sp>
      <p:sp>
        <p:nvSpPr>
          <p:cNvPr id="4100" name="Text Box 2"/>
          <p:cNvSpPr txBox="1">
            <a:spLocks noChangeArrowheads="1"/>
          </p:cNvSpPr>
          <p:nvPr/>
        </p:nvSpPr>
        <p:spPr bwMode="auto">
          <a:xfrm>
            <a:off x="762000" y="685800"/>
            <a:ext cx="5334000" cy="3429000"/>
          </a:xfrm>
          <a:prstGeom prst="rect">
            <a:avLst/>
          </a:prstGeom>
          <a:solidFill>
            <a:srgbClr val="FFFFFF"/>
          </a:solidFill>
          <a:ln w="9360">
            <a:solidFill>
              <a:srgbClr val="000000"/>
            </a:solidFill>
            <a:miter lim="800000"/>
            <a:headEnd/>
            <a:tailEnd/>
          </a:ln>
        </p:spPr>
        <p:txBody>
          <a:bodyPr wrap="none" anchor="ctr"/>
          <a:lstStyle/>
          <a:p>
            <a:pPr eaLnBrk="1" hangingPunct="1">
              <a:buClr>
                <a:srgbClr val="000000"/>
              </a:buClr>
              <a:buSzPct val="100000"/>
              <a:buFont typeface="Times New Roman" charset="0"/>
              <a:buNone/>
            </a:pPr>
            <a:endParaRPr lang="en-US" altLang="en-US"/>
          </a:p>
        </p:txBody>
      </p:sp>
      <p:sp>
        <p:nvSpPr>
          <p:cNvPr id="4101" name="Rectangle 3"/>
          <p:cNvSpPr>
            <a:spLocks noGrp="1" noChangeArrowheads="1"/>
          </p:cNvSpPr>
          <p:nvPr>
            <p:ph type="body"/>
          </p:nvPr>
        </p:nvSpPr>
        <p:spPr>
          <a:xfrm>
            <a:off x="685800" y="4343400"/>
            <a:ext cx="5481638" cy="4111625"/>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FAA26D3D-D897-4be2-8F04-BA451C77F1D7}">
              <ma14:placeholderFlag xmlns:ma14="http://schemas.microsoft.com/office/mac/drawingml/2011/main" val="1"/>
            </a:ext>
          </a:extLst>
        </p:spPr>
        <p:txBody>
          <a:bodyPr wrap="none" anchor="ctr"/>
          <a:lstStyle/>
          <a:p>
            <a:endParaRPr lang="en-US" altLang="en-US" dirty="0">
              <a:latin typeface="Times New Roman" charset="0"/>
              <a:ea typeface="MS PGothic" charset="-128"/>
            </a:endParaRPr>
          </a:p>
        </p:txBody>
      </p:sp>
    </p:spTree>
    <p:extLst>
      <p:ext uri="{BB962C8B-B14F-4D97-AF65-F5344CB8AC3E}">
        <p14:creationId xmlns:p14="http://schemas.microsoft.com/office/powerpoint/2010/main" val="35005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72" y="10226675"/>
            <a:ext cx="37308064"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136" y="18653126"/>
            <a:ext cx="30724929" cy="8413751"/>
          </a:xfrm>
        </p:spPr>
        <p:txBody>
          <a:bodyPr/>
          <a:lstStyle>
            <a:lvl1pPr marL="0" indent="0" algn="ctr">
              <a:buNone/>
              <a:defRPr/>
            </a:lvl1pPr>
            <a:lvl2pPr marL="374081" indent="0" algn="ctr">
              <a:buNone/>
              <a:defRPr/>
            </a:lvl2pPr>
            <a:lvl3pPr marL="748162" indent="0" algn="ctr">
              <a:buNone/>
              <a:defRPr/>
            </a:lvl3pPr>
            <a:lvl4pPr marL="1122243" indent="0" algn="ctr">
              <a:buNone/>
              <a:defRPr/>
            </a:lvl4pPr>
            <a:lvl5pPr marL="1496324" indent="0" algn="ctr">
              <a:buNone/>
              <a:defRPr/>
            </a:lvl5pPr>
            <a:lvl6pPr marL="1870405" indent="0" algn="ctr">
              <a:buNone/>
              <a:defRPr/>
            </a:lvl6pPr>
            <a:lvl7pPr marL="2244486" indent="0" algn="ctr">
              <a:buNone/>
              <a:defRPr/>
            </a:lvl7pPr>
            <a:lvl8pPr marL="2618567" indent="0" algn="ctr">
              <a:buNone/>
              <a:defRPr/>
            </a:lvl8pPr>
            <a:lvl9pPr marL="2992648"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5"/>
          <p:cNvSpPr>
            <a:spLocks noGrp="1" noChangeArrowheads="1"/>
          </p:cNvSpPr>
          <p:nvPr>
            <p:ph type="sldNum" idx="11"/>
          </p:nvPr>
        </p:nvSpPr>
        <p:spPr>
          <a:ln/>
        </p:spPr>
        <p:txBody>
          <a:bodyPr/>
          <a:lstStyle>
            <a:lvl1pPr>
              <a:defRPr/>
            </a:lvl1pPr>
          </a:lstStyle>
          <a:p>
            <a:pPr>
              <a:defRPr/>
            </a:pPr>
            <a:fld id="{5E55136A-DEF6-2C47-BB93-04D8EC0F7FC8}" type="slidenum">
              <a:rPr lang="en-US"/>
              <a:pPr>
                <a:defRPr/>
              </a:pPr>
              <a:t>‹#›</a:t>
            </a:fld>
            <a:endParaRPr lang="en-US"/>
          </a:p>
        </p:txBody>
      </p:sp>
    </p:spTree>
    <p:extLst>
      <p:ext uri="{BB962C8B-B14F-4D97-AF65-F5344CB8AC3E}">
        <p14:creationId xmlns:p14="http://schemas.microsoft.com/office/powerpoint/2010/main" val="52159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5"/>
          <p:cNvSpPr>
            <a:spLocks noGrp="1" noChangeArrowheads="1"/>
          </p:cNvSpPr>
          <p:nvPr>
            <p:ph type="sldNum" idx="11"/>
          </p:nvPr>
        </p:nvSpPr>
        <p:spPr>
          <a:ln/>
        </p:spPr>
        <p:txBody>
          <a:bodyPr/>
          <a:lstStyle>
            <a:lvl1pPr>
              <a:defRPr/>
            </a:lvl1pPr>
          </a:lstStyle>
          <a:p>
            <a:pPr>
              <a:defRPr/>
            </a:pPr>
            <a:fld id="{606859C8-FEEC-7145-B8CA-E5C9B6AFDEE9}" type="slidenum">
              <a:rPr lang="en-US"/>
              <a:pPr>
                <a:defRPr/>
              </a:pPr>
              <a:t>‹#›</a:t>
            </a:fld>
            <a:endParaRPr lang="en-US"/>
          </a:p>
        </p:txBody>
      </p:sp>
    </p:spTree>
    <p:extLst>
      <p:ext uri="{BB962C8B-B14F-4D97-AF65-F5344CB8AC3E}">
        <p14:creationId xmlns:p14="http://schemas.microsoft.com/office/powerpoint/2010/main" val="1101513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17583" y="298450"/>
            <a:ext cx="9873343" cy="291004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837" y="298450"/>
            <a:ext cx="29492121" cy="291004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5"/>
          <p:cNvSpPr>
            <a:spLocks noGrp="1" noChangeArrowheads="1"/>
          </p:cNvSpPr>
          <p:nvPr>
            <p:ph type="sldNum" idx="11"/>
          </p:nvPr>
        </p:nvSpPr>
        <p:spPr>
          <a:ln/>
        </p:spPr>
        <p:txBody>
          <a:bodyPr/>
          <a:lstStyle>
            <a:lvl1pPr>
              <a:defRPr/>
            </a:lvl1pPr>
          </a:lstStyle>
          <a:p>
            <a:pPr>
              <a:defRPr/>
            </a:pPr>
            <a:fld id="{7C4244F4-6609-9745-8E4B-107A917316AF}" type="slidenum">
              <a:rPr lang="en-US"/>
              <a:pPr>
                <a:defRPr/>
              </a:pPr>
              <a:t>‹#›</a:t>
            </a:fld>
            <a:endParaRPr lang="en-US"/>
          </a:p>
        </p:txBody>
      </p:sp>
    </p:spTree>
    <p:extLst>
      <p:ext uri="{BB962C8B-B14F-4D97-AF65-F5344CB8AC3E}">
        <p14:creationId xmlns:p14="http://schemas.microsoft.com/office/powerpoint/2010/main" val="1801979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5"/>
          <p:cNvSpPr>
            <a:spLocks noGrp="1" noChangeArrowheads="1"/>
          </p:cNvSpPr>
          <p:nvPr>
            <p:ph type="sldNum" idx="11"/>
          </p:nvPr>
        </p:nvSpPr>
        <p:spPr>
          <a:ln/>
        </p:spPr>
        <p:txBody>
          <a:bodyPr/>
          <a:lstStyle>
            <a:lvl1pPr>
              <a:defRPr/>
            </a:lvl1pPr>
          </a:lstStyle>
          <a:p>
            <a:pPr>
              <a:defRPr/>
            </a:pPr>
            <a:fld id="{3D36B033-6FA8-B842-AF1A-7BD628754245}" type="slidenum">
              <a:rPr lang="en-US"/>
              <a:pPr>
                <a:defRPr/>
              </a:pPr>
              <a:t>‹#›</a:t>
            </a:fld>
            <a:endParaRPr lang="en-US"/>
          </a:p>
        </p:txBody>
      </p:sp>
    </p:spTree>
    <p:extLst>
      <p:ext uri="{BB962C8B-B14F-4D97-AF65-F5344CB8AC3E}">
        <p14:creationId xmlns:p14="http://schemas.microsoft.com/office/powerpoint/2010/main" val="294702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4" y="21153439"/>
            <a:ext cx="37308064" cy="6537325"/>
          </a:xfrm>
        </p:spPr>
        <p:txBody>
          <a:bodyPr anchor="t"/>
          <a:lstStyle>
            <a:lvl1pPr algn="l">
              <a:defRPr sz="3273" b="1" cap="all"/>
            </a:lvl1pPr>
          </a:lstStyle>
          <a:p>
            <a:r>
              <a:rPr lang="en-US" smtClean="0"/>
              <a:t>Click to edit Master title style</a:t>
            </a:r>
            <a:endParaRPr lang="en-US"/>
          </a:p>
        </p:txBody>
      </p:sp>
      <p:sp>
        <p:nvSpPr>
          <p:cNvPr id="3" name="Text Placeholder 2"/>
          <p:cNvSpPr>
            <a:spLocks noGrp="1"/>
          </p:cNvSpPr>
          <p:nvPr>
            <p:ph type="body" idx="1"/>
          </p:nvPr>
        </p:nvSpPr>
        <p:spPr>
          <a:xfrm>
            <a:off x="3467104" y="13952538"/>
            <a:ext cx="37308064" cy="7200900"/>
          </a:xfrm>
        </p:spPr>
        <p:txBody>
          <a:bodyPr anchor="b"/>
          <a:lstStyle>
            <a:lvl1pPr marL="0" indent="0">
              <a:buNone/>
              <a:defRPr sz="1636"/>
            </a:lvl1pPr>
            <a:lvl2pPr marL="374081" indent="0">
              <a:buNone/>
              <a:defRPr sz="1473"/>
            </a:lvl2pPr>
            <a:lvl3pPr marL="748162" indent="0">
              <a:buNone/>
              <a:defRPr sz="1309"/>
            </a:lvl3pPr>
            <a:lvl4pPr marL="1122243" indent="0">
              <a:buNone/>
              <a:defRPr sz="1145"/>
            </a:lvl4pPr>
            <a:lvl5pPr marL="1496324" indent="0">
              <a:buNone/>
              <a:defRPr sz="1145"/>
            </a:lvl5pPr>
            <a:lvl6pPr marL="1870405" indent="0">
              <a:buNone/>
              <a:defRPr sz="1145"/>
            </a:lvl6pPr>
            <a:lvl7pPr marL="2244486" indent="0">
              <a:buNone/>
              <a:defRPr sz="1145"/>
            </a:lvl7pPr>
            <a:lvl8pPr marL="2618567" indent="0">
              <a:buNone/>
              <a:defRPr sz="1145"/>
            </a:lvl8pPr>
            <a:lvl9pPr marL="2992648" indent="0">
              <a:buNone/>
              <a:defRPr sz="1145"/>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US"/>
          </a:p>
        </p:txBody>
      </p:sp>
      <p:sp>
        <p:nvSpPr>
          <p:cNvPr id="5" name="Rectangle 5"/>
          <p:cNvSpPr>
            <a:spLocks noGrp="1" noChangeArrowheads="1"/>
          </p:cNvSpPr>
          <p:nvPr>
            <p:ph type="sldNum" idx="11"/>
          </p:nvPr>
        </p:nvSpPr>
        <p:spPr>
          <a:ln/>
        </p:spPr>
        <p:txBody>
          <a:bodyPr/>
          <a:lstStyle>
            <a:lvl1pPr>
              <a:defRPr/>
            </a:lvl1pPr>
          </a:lstStyle>
          <a:p>
            <a:pPr>
              <a:defRPr/>
            </a:pPr>
            <a:fld id="{8D786E95-5F44-1947-8DEC-7D72B27CA4F9}" type="slidenum">
              <a:rPr lang="en-US"/>
              <a:pPr>
                <a:defRPr/>
              </a:pPr>
              <a:t>‹#›</a:t>
            </a:fld>
            <a:endParaRPr lang="en-US"/>
          </a:p>
        </p:txBody>
      </p:sp>
    </p:spTree>
    <p:extLst>
      <p:ext uri="{BB962C8B-B14F-4D97-AF65-F5344CB8AC3E}">
        <p14:creationId xmlns:p14="http://schemas.microsoft.com/office/powerpoint/2010/main" val="172695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835" y="7680326"/>
            <a:ext cx="19682732" cy="21718588"/>
          </a:xfrm>
        </p:spPr>
        <p:txBody>
          <a:bodyPr/>
          <a:lstStyle>
            <a:lvl1pPr>
              <a:defRPr sz="2291"/>
            </a:lvl1pPr>
            <a:lvl2pPr>
              <a:defRPr sz="1964"/>
            </a:lvl2pPr>
            <a:lvl3pPr>
              <a:defRPr sz="1636"/>
            </a:lvl3pPr>
            <a:lvl4pPr>
              <a:defRPr sz="1473"/>
            </a:lvl4pPr>
            <a:lvl5pPr>
              <a:defRPr sz="1473"/>
            </a:lvl5pPr>
            <a:lvl6pPr>
              <a:defRPr sz="1473"/>
            </a:lvl6pPr>
            <a:lvl7pPr>
              <a:defRPr sz="1473"/>
            </a:lvl7pPr>
            <a:lvl8pPr>
              <a:defRPr sz="1473"/>
            </a:lvl8pPr>
            <a:lvl9pPr>
              <a:defRPr sz="147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08193" y="7680326"/>
            <a:ext cx="19682733" cy="21718588"/>
          </a:xfrm>
        </p:spPr>
        <p:txBody>
          <a:bodyPr/>
          <a:lstStyle>
            <a:lvl1pPr>
              <a:defRPr sz="2291"/>
            </a:lvl1pPr>
            <a:lvl2pPr>
              <a:defRPr sz="1964"/>
            </a:lvl2pPr>
            <a:lvl3pPr>
              <a:defRPr sz="1636"/>
            </a:lvl3pPr>
            <a:lvl4pPr>
              <a:defRPr sz="1473"/>
            </a:lvl4pPr>
            <a:lvl5pPr>
              <a:defRPr sz="1473"/>
            </a:lvl5pPr>
            <a:lvl6pPr>
              <a:defRPr sz="1473"/>
            </a:lvl6pPr>
            <a:lvl7pPr>
              <a:defRPr sz="1473"/>
            </a:lvl7pPr>
            <a:lvl8pPr>
              <a:defRPr sz="1473"/>
            </a:lvl8pPr>
            <a:lvl9pPr>
              <a:defRPr sz="147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5"/>
          <p:cNvSpPr>
            <a:spLocks noGrp="1" noChangeArrowheads="1"/>
          </p:cNvSpPr>
          <p:nvPr>
            <p:ph type="sldNum" idx="11"/>
          </p:nvPr>
        </p:nvSpPr>
        <p:spPr>
          <a:ln/>
        </p:spPr>
        <p:txBody>
          <a:bodyPr/>
          <a:lstStyle>
            <a:lvl1pPr>
              <a:defRPr/>
            </a:lvl1pPr>
          </a:lstStyle>
          <a:p>
            <a:pPr>
              <a:defRPr/>
            </a:pPr>
            <a:fld id="{731B5D64-2AB6-B744-8AD2-7659BE7CBBB9}" type="slidenum">
              <a:rPr lang="en-US"/>
              <a:pPr>
                <a:defRPr/>
              </a:pPr>
              <a:t>‹#›</a:t>
            </a:fld>
            <a:endParaRPr lang="en-US"/>
          </a:p>
        </p:txBody>
      </p:sp>
    </p:spTree>
    <p:extLst>
      <p:ext uri="{BB962C8B-B14F-4D97-AF65-F5344CB8AC3E}">
        <p14:creationId xmlns:p14="http://schemas.microsoft.com/office/powerpoint/2010/main" val="33646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6" y="1317625"/>
            <a:ext cx="39501536"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833" y="7369177"/>
            <a:ext cx="19392900" cy="3070225"/>
          </a:xfrm>
        </p:spPr>
        <p:txBody>
          <a:bodyPr anchor="b"/>
          <a:lstStyle>
            <a:lvl1pPr marL="0" indent="0">
              <a:buNone/>
              <a:defRPr sz="1964" b="1"/>
            </a:lvl1pPr>
            <a:lvl2pPr marL="374081" indent="0">
              <a:buNone/>
              <a:defRPr sz="1636" b="1"/>
            </a:lvl2pPr>
            <a:lvl3pPr marL="748162" indent="0">
              <a:buNone/>
              <a:defRPr sz="1473" b="1"/>
            </a:lvl3pPr>
            <a:lvl4pPr marL="1122243" indent="0">
              <a:buNone/>
              <a:defRPr sz="1309" b="1"/>
            </a:lvl4pPr>
            <a:lvl5pPr marL="1496324" indent="0">
              <a:buNone/>
              <a:defRPr sz="1309" b="1"/>
            </a:lvl5pPr>
            <a:lvl6pPr marL="1870405" indent="0">
              <a:buNone/>
              <a:defRPr sz="1309" b="1"/>
            </a:lvl6pPr>
            <a:lvl7pPr marL="2244486" indent="0">
              <a:buNone/>
              <a:defRPr sz="1309" b="1"/>
            </a:lvl7pPr>
            <a:lvl8pPr marL="2618567" indent="0">
              <a:buNone/>
              <a:defRPr sz="1309" b="1"/>
            </a:lvl8pPr>
            <a:lvl9pPr marL="2992648" indent="0">
              <a:buNone/>
              <a:defRPr sz="1309" b="1"/>
            </a:lvl9pPr>
          </a:lstStyle>
          <a:p>
            <a:pPr lvl="0"/>
            <a:r>
              <a:rPr lang="en-US" smtClean="0"/>
              <a:t>Click to edit Master text styles</a:t>
            </a:r>
          </a:p>
        </p:txBody>
      </p:sp>
      <p:sp>
        <p:nvSpPr>
          <p:cNvPr id="4" name="Content Placeholder 3"/>
          <p:cNvSpPr>
            <a:spLocks noGrp="1"/>
          </p:cNvSpPr>
          <p:nvPr>
            <p:ph sz="half" idx="2"/>
          </p:nvPr>
        </p:nvSpPr>
        <p:spPr>
          <a:xfrm>
            <a:off x="2194833" y="10439402"/>
            <a:ext cx="19392900" cy="18965863"/>
          </a:xfrm>
        </p:spPr>
        <p:txBody>
          <a:bodyPr/>
          <a:lstStyle>
            <a:lvl1pPr>
              <a:defRPr sz="1964"/>
            </a:lvl1pPr>
            <a:lvl2pPr>
              <a:defRPr sz="1636"/>
            </a:lvl2pPr>
            <a:lvl3pPr>
              <a:defRPr sz="1473"/>
            </a:lvl3pPr>
            <a:lvl4pPr>
              <a:defRPr sz="1309"/>
            </a:lvl4pPr>
            <a:lvl5pPr>
              <a:defRPr sz="1309"/>
            </a:lvl5pPr>
            <a:lvl6pPr>
              <a:defRPr sz="1309"/>
            </a:lvl6pPr>
            <a:lvl7pPr>
              <a:defRPr sz="1309"/>
            </a:lvl7pPr>
            <a:lvl8pPr>
              <a:defRPr sz="1309"/>
            </a:lvl8pPr>
            <a:lvl9pPr>
              <a:defRPr sz="130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664" y="7369177"/>
            <a:ext cx="19399704" cy="3070225"/>
          </a:xfrm>
        </p:spPr>
        <p:txBody>
          <a:bodyPr anchor="b"/>
          <a:lstStyle>
            <a:lvl1pPr marL="0" indent="0">
              <a:buNone/>
              <a:defRPr sz="1964" b="1"/>
            </a:lvl1pPr>
            <a:lvl2pPr marL="374081" indent="0">
              <a:buNone/>
              <a:defRPr sz="1636" b="1"/>
            </a:lvl2pPr>
            <a:lvl3pPr marL="748162" indent="0">
              <a:buNone/>
              <a:defRPr sz="1473" b="1"/>
            </a:lvl3pPr>
            <a:lvl4pPr marL="1122243" indent="0">
              <a:buNone/>
              <a:defRPr sz="1309" b="1"/>
            </a:lvl4pPr>
            <a:lvl5pPr marL="1496324" indent="0">
              <a:buNone/>
              <a:defRPr sz="1309" b="1"/>
            </a:lvl5pPr>
            <a:lvl6pPr marL="1870405" indent="0">
              <a:buNone/>
              <a:defRPr sz="1309" b="1"/>
            </a:lvl6pPr>
            <a:lvl7pPr marL="2244486" indent="0">
              <a:buNone/>
              <a:defRPr sz="1309" b="1"/>
            </a:lvl7pPr>
            <a:lvl8pPr marL="2618567" indent="0">
              <a:buNone/>
              <a:defRPr sz="1309" b="1"/>
            </a:lvl8pPr>
            <a:lvl9pPr marL="2992648" indent="0">
              <a:buNone/>
              <a:defRPr sz="1309" b="1"/>
            </a:lvl9pPr>
          </a:lstStyle>
          <a:p>
            <a:pPr lvl="0"/>
            <a:r>
              <a:rPr lang="en-US" smtClean="0"/>
              <a:t>Click to edit Master text styles</a:t>
            </a:r>
          </a:p>
        </p:txBody>
      </p:sp>
      <p:sp>
        <p:nvSpPr>
          <p:cNvPr id="6" name="Content Placeholder 5"/>
          <p:cNvSpPr>
            <a:spLocks noGrp="1"/>
          </p:cNvSpPr>
          <p:nvPr>
            <p:ph sz="quarter" idx="4"/>
          </p:nvPr>
        </p:nvSpPr>
        <p:spPr>
          <a:xfrm>
            <a:off x="22296664" y="10439402"/>
            <a:ext cx="19399704" cy="18965863"/>
          </a:xfrm>
        </p:spPr>
        <p:txBody>
          <a:bodyPr/>
          <a:lstStyle>
            <a:lvl1pPr>
              <a:defRPr sz="1964"/>
            </a:lvl1pPr>
            <a:lvl2pPr>
              <a:defRPr sz="1636"/>
            </a:lvl2pPr>
            <a:lvl3pPr>
              <a:defRPr sz="1473"/>
            </a:lvl3pPr>
            <a:lvl4pPr>
              <a:defRPr sz="1309"/>
            </a:lvl4pPr>
            <a:lvl5pPr>
              <a:defRPr sz="1309"/>
            </a:lvl5pPr>
            <a:lvl6pPr>
              <a:defRPr sz="1309"/>
            </a:lvl6pPr>
            <a:lvl7pPr>
              <a:defRPr sz="1309"/>
            </a:lvl7pPr>
            <a:lvl8pPr>
              <a:defRPr sz="1309"/>
            </a:lvl8pPr>
            <a:lvl9pPr>
              <a:defRPr sz="130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US"/>
          </a:p>
        </p:txBody>
      </p:sp>
      <p:sp>
        <p:nvSpPr>
          <p:cNvPr id="8" name="Rectangle 5"/>
          <p:cNvSpPr>
            <a:spLocks noGrp="1" noChangeArrowheads="1"/>
          </p:cNvSpPr>
          <p:nvPr>
            <p:ph type="sldNum" idx="11"/>
          </p:nvPr>
        </p:nvSpPr>
        <p:spPr>
          <a:ln/>
        </p:spPr>
        <p:txBody>
          <a:bodyPr/>
          <a:lstStyle>
            <a:lvl1pPr>
              <a:defRPr/>
            </a:lvl1pPr>
          </a:lstStyle>
          <a:p>
            <a:pPr>
              <a:defRPr/>
            </a:pPr>
            <a:fld id="{69A06F0B-6533-FA4A-928E-7A8BAE63840A}" type="slidenum">
              <a:rPr lang="en-US"/>
              <a:pPr>
                <a:defRPr/>
              </a:pPr>
              <a:t>‹#›</a:t>
            </a:fld>
            <a:endParaRPr lang="en-US"/>
          </a:p>
        </p:txBody>
      </p:sp>
    </p:spTree>
    <p:extLst>
      <p:ext uri="{BB962C8B-B14F-4D97-AF65-F5344CB8AC3E}">
        <p14:creationId xmlns:p14="http://schemas.microsoft.com/office/powerpoint/2010/main" val="86102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US"/>
          </a:p>
        </p:txBody>
      </p:sp>
      <p:sp>
        <p:nvSpPr>
          <p:cNvPr id="4" name="Rectangle 5"/>
          <p:cNvSpPr>
            <a:spLocks noGrp="1" noChangeArrowheads="1"/>
          </p:cNvSpPr>
          <p:nvPr>
            <p:ph type="sldNum" idx="11"/>
          </p:nvPr>
        </p:nvSpPr>
        <p:spPr>
          <a:ln/>
        </p:spPr>
        <p:txBody>
          <a:bodyPr/>
          <a:lstStyle>
            <a:lvl1pPr>
              <a:defRPr/>
            </a:lvl1pPr>
          </a:lstStyle>
          <a:p>
            <a:pPr>
              <a:defRPr/>
            </a:pPr>
            <a:fld id="{CC062568-AC0A-D14B-9C71-66D8A5783B53}" type="slidenum">
              <a:rPr lang="en-US"/>
              <a:pPr>
                <a:defRPr/>
              </a:pPr>
              <a:t>‹#›</a:t>
            </a:fld>
            <a:endParaRPr lang="en-US"/>
          </a:p>
        </p:txBody>
      </p:sp>
    </p:spTree>
    <p:extLst>
      <p:ext uri="{BB962C8B-B14F-4D97-AF65-F5344CB8AC3E}">
        <p14:creationId xmlns:p14="http://schemas.microsoft.com/office/powerpoint/2010/main" val="278722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US"/>
          </a:p>
        </p:txBody>
      </p:sp>
      <p:sp>
        <p:nvSpPr>
          <p:cNvPr id="3" name="Rectangle 5"/>
          <p:cNvSpPr>
            <a:spLocks noGrp="1" noChangeArrowheads="1"/>
          </p:cNvSpPr>
          <p:nvPr>
            <p:ph type="sldNum" idx="11"/>
          </p:nvPr>
        </p:nvSpPr>
        <p:spPr>
          <a:ln/>
        </p:spPr>
        <p:txBody>
          <a:bodyPr/>
          <a:lstStyle>
            <a:lvl1pPr>
              <a:defRPr/>
            </a:lvl1pPr>
          </a:lstStyle>
          <a:p>
            <a:pPr>
              <a:defRPr/>
            </a:pPr>
            <a:fld id="{A846B40A-F761-484D-BBF4-872A1C54BBA9}" type="slidenum">
              <a:rPr lang="en-US"/>
              <a:pPr>
                <a:defRPr/>
              </a:pPr>
              <a:t>‹#›</a:t>
            </a:fld>
            <a:endParaRPr lang="en-US"/>
          </a:p>
        </p:txBody>
      </p:sp>
    </p:spTree>
    <p:extLst>
      <p:ext uri="{BB962C8B-B14F-4D97-AF65-F5344CB8AC3E}">
        <p14:creationId xmlns:p14="http://schemas.microsoft.com/office/powerpoint/2010/main" val="233665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1636" b="1"/>
            </a:lvl1pPr>
          </a:lstStyle>
          <a:p>
            <a:r>
              <a:rPr lang="en-US" smtClean="0"/>
              <a:t>Click to edit Master title style</a:t>
            </a:r>
            <a:endParaRPr lang="en-US"/>
          </a:p>
        </p:txBody>
      </p:sp>
      <p:sp>
        <p:nvSpPr>
          <p:cNvPr id="3" name="Content Placeholder 2"/>
          <p:cNvSpPr>
            <a:spLocks noGrp="1"/>
          </p:cNvSpPr>
          <p:nvPr>
            <p:ph idx="1"/>
          </p:nvPr>
        </p:nvSpPr>
        <p:spPr>
          <a:xfrm>
            <a:off x="17159968" y="1311275"/>
            <a:ext cx="24536400" cy="28093988"/>
          </a:xfrm>
        </p:spPr>
        <p:txBody>
          <a:bodyPr/>
          <a:lstStyle>
            <a:lvl1pPr>
              <a:defRPr sz="2618"/>
            </a:lvl1pPr>
            <a:lvl2pPr>
              <a:defRPr sz="2291"/>
            </a:lvl2pPr>
            <a:lvl3pPr>
              <a:defRPr sz="1964"/>
            </a:lvl3pPr>
            <a:lvl4pPr>
              <a:defRPr sz="1636"/>
            </a:lvl4pPr>
            <a:lvl5pPr>
              <a:defRPr sz="1636"/>
            </a:lvl5pPr>
            <a:lvl6pPr>
              <a:defRPr sz="1636"/>
            </a:lvl6pPr>
            <a:lvl7pPr>
              <a:defRPr sz="1636"/>
            </a:lvl7pPr>
            <a:lvl8pPr>
              <a:defRPr sz="1636"/>
            </a:lvl8pPr>
            <a:lvl9pPr>
              <a:defRPr sz="16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833" y="6888163"/>
            <a:ext cx="14439900" cy="22517100"/>
          </a:xfrm>
        </p:spPr>
        <p:txBody>
          <a:bodyPr/>
          <a:lstStyle>
            <a:lvl1pPr marL="0" indent="0">
              <a:buNone/>
              <a:defRPr sz="1145"/>
            </a:lvl1pPr>
            <a:lvl2pPr marL="374081" indent="0">
              <a:buNone/>
              <a:defRPr sz="982"/>
            </a:lvl2pPr>
            <a:lvl3pPr marL="748162" indent="0">
              <a:buNone/>
              <a:defRPr sz="818"/>
            </a:lvl3pPr>
            <a:lvl4pPr marL="1122243" indent="0">
              <a:buNone/>
              <a:defRPr sz="736"/>
            </a:lvl4pPr>
            <a:lvl5pPr marL="1496324" indent="0">
              <a:buNone/>
              <a:defRPr sz="736"/>
            </a:lvl5pPr>
            <a:lvl6pPr marL="1870405" indent="0">
              <a:buNone/>
              <a:defRPr sz="736"/>
            </a:lvl6pPr>
            <a:lvl7pPr marL="2244486" indent="0">
              <a:buNone/>
              <a:defRPr sz="736"/>
            </a:lvl7pPr>
            <a:lvl8pPr marL="2618567" indent="0">
              <a:buNone/>
              <a:defRPr sz="736"/>
            </a:lvl8pPr>
            <a:lvl9pPr marL="2992648" indent="0">
              <a:buNone/>
              <a:defRPr sz="736"/>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5"/>
          <p:cNvSpPr>
            <a:spLocks noGrp="1" noChangeArrowheads="1"/>
          </p:cNvSpPr>
          <p:nvPr>
            <p:ph type="sldNum" idx="11"/>
          </p:nvPr>
        </p:nvSpPr>
        <p:spPr>
          <a:ln/>
        </p:spPr>
        <p:txBody>
          <a:bodyPr/>
          <a:lstStyle>
            <a:lvl1pPr>
              <a:defRPr/>
            </a:lvl1pPr>
          </a:lstStyle>
          <a:p>
            <a:pPr>
              <a:defRPr/>
            </a:pPr>
            <a:fld id="{B8FED514-085B-6441-ABBD-B6864BA300C8}" type="slidenum">
              <a:rPr lang="en-US"/>
              <a:pPr>
                <a:defRPr/>
              </a:pPr>
              <a:t>‹#›</a:t>
            </a:fld>
            <a:endParaRPr lang="en-US"/>
          </a:p>
        </p:txBody>
      </p:sp>
    </p:spTree>
    <p:extLst>
      <p:ext uri="{BB962C8B-B14F-4D97-AF65-F5344CB8AC3E}">
        <p14:creationId xmlns:p14="http://schemas.microsoft.com/office/powerpoint/2010/main" val="214517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40" y="23042564"/>
            <a:ext cx="26335264" cy="2720975"/>
          </a:xfrm>
        </p:spPr>
        <p:txBody>
          <a:bodyPr anchor="b"/>
          <a:lstStyle>
            <a:lvl1pPr algn="l">
              <a:defRPr sz="1636" b="1"/>
            </a:lvl1pPr>
          </a:lstStyle>
          <a:p>
            <a:r>
              <a:rPr lang="en-US" smtClean="0"/>
              <a:t>Click to edit Master title style</a:t>
            </a:r>
            <a:endParaRPr lang="en-US"/>
          </a:p>
        </p:txBody>
      </p:sp>
      <p:sp>
        <p:nvSpPr>
          <p:cNvPr id="3" name="Picture Placeholder 2"/>
          <p:cNvSpPr>
            <a:spLocks noGrp="1"/>
          </p:cNvSpPr>
          <p:nvPr>
            <p:ph type="pic" idx="1"/>
          </p:nvPr>
        </p:nvSpPr>
        <p:spPr>
          <a:xfrm>
            <a:off x="8602440" y="2941639"/>
            <a:ext cx="26335264" cy="19750087"/>
          </a:xfrm>
        </p:spPr>
        <p:txBody>
          <a:bodyPr/>
          <a:lstStyle>
            <a:lvl1pPr marL="0" indent="0">
              <a:buNone/>
              <a:defRPr sz="2618"/>
            </a:lvl1pPr>
            <a:lvl2pPr marL="374081" indent="0">
              <a:buNone/>
              <a:defRPr sz="2291"/>
            </a:lvl2pPr>
            <a:lvl3pPr marL="748162" indent="0">
              <a:buNone/>
              <a:defRPr sz="1964"/>
            </a:lvl3pPr>
            <a:lvl4pPr marL="1122243" indent="0">
              <a:buNone/>
              <a:defRPr sz="1636"/>
            </a:lvl4pPr>
            <a:lvl5pPr marL="1496324" indent="0">
              <a:buNone/>
              <a:defRPr sz="1636"/>
            </a:lvl5pPr>
            <a:lvl6pPr marL="1870405" indent="0">
              <a:buNone/>
              <a:defRPr sz="1636"/>
            </a:lvl6pPr>
            <a:lvl7pPr marL="2244486" indent="0">
              <a:buNone/>
              <a:defRPr sz="1636"/>
            </a:lvl7pPr>
            <a:lvl8pPr marL="2618567" indent="0">
              <a:buNone/>
              <a:defRPr sz="1636"/>
            </a:lvl8pPr>
            <a:lvl9pPr marL="2992648" indent="0">
              <a:buNone/>
              <a:defRPr sz="1636"/>
            </a:lvl9pPr>
          </a:lstStyle>
          <a:p>
            <a:pPr lvl="0"/>
            <a:endParaRPr lang="en-US" noProof="0" smtClean="0"/>
          </a:p>
        </p:txBody>
      </p:sp>
      <p:sp>
        <p:nvSpPr>
          <p:cNvPr id="4" name="Text Placeholder 3"/>
          <p:cNvSpPr>
            <a:spLocks noGrp="1"/>
          </p:cNvSpPr>
          <p:nvPr>
            <p:ph type="body" sz="half" idx="2"/>
          </p:nvPr>
        </p:nvSpPr>
        <p:spPr>
          <a:xfrm>
            <a:off x="8602440" y="25763540"/>
            <a:ext cx="26335264" cy="3862387"/>
          </a:xfrm>
        </p:spPr>
        <p:txBody>
          <a:bodyPr/>
          <a:lstStyle>
            <a:lvl1pPr marL="0" indent="0">
              <a:buNone/>
              <a:defRPr sz="1145"/>
            </a:lvl1pPr>
            <a:lvl2pPr marL="374081" indent="0">
              <a:buNone/>
              <a:defRPr sz="982"/>
            </a:lvl2pPr>
            <a:lvl3pPr marL="748162" indent="0">
              <a:buNone/>
              <a:defRPr sz="818"/>
            </a:lvl3pPr>
            <a:lvl4pPr marL="1122243" indent="0">
              <a:buNone/>
              <a:defRPr sz="736"/>
            </a:lvl4pPr>
            <a:lvl5pPr marL="1496324" indent="0">
              <a:buNone/>
              <a:defRPr sz="736"/>
            </a:lvl5pPr>
            <a:lvl6pPr marL="1870405" indent="0">
              <a:buNone/>
              <a:defRPr sz="736"/>
            </a:lvl6pPr>
            <a:lvl7pPr marL="2244486" indent="0">
              <a:buNone/>
              <a:defRPr sz="736"/>
            </a:lvl7pPr>
            <a:lvl8pPr marL="2618567" indent="0">
              <a:buNone/>
              <a:defRPr sz="736"/>
            </a:lvl8pPr>
            <a:lvl9pPr marL="2992648" indent="0">
              <a:buNone/>
              <a:defRPr sz="736"/>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US"/>
          </a:p>
        </p:txBody>
      </p:sp>
      <p:sp>
        <p:nvSpPr>
          <p:cNvPr id="6" name="Rectangle 5"/>
          <p:cNvSpPr>
            <a:spLocks noGrp="1" noChangeArrowheads="1"/>
          </p:cNvSpPr>
          <p:nvPr>
            <p:ph type="sldNum" idx="11"/>
          </p:nvPr>
        </p:nvSpPr>
        <p:spPr>
          <a:ln/>
        </p:spPr>
        <p:txBody>
          <a:bodyPr/>
          <a:lstStyle>
            <a:lvl1pPr>
              <a:defRPr/>
            </a:lvl1pPr>
          </a:lstStyle>
          <a:p>
            <a:pPr>
              <a:defRPr/>
            </a:pPr>
            <a:fld id="{F77873D8-884E-6D4B-8935-C7603BD15911}" type="slidenum">
              <a:rPr lang="en-US"/>
              <a:pPr>
                <a:defRPr/>
              </a:pPr>
              <a:t>‹#›</a:t>
            </a:fld>
            <a:endParaRPr lang="en-US"/>
          </a:p>
        </p:txBody>
      </p:sp>
    </p:spTree>
    <p:extLst>
      <p:ext uri="{BB962C8B-B14F-4D97-AF65-F5344CB8AC3E}">
        <p14:creationId xmlns:p14="http://schemas.microsoft.com/office/powerpoint/2010/main" val="46870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194833" y="297440"/>
            <a:ext cx="39496093" cy="752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80600" tIns="240480" rIns="480600" bIns="24048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2194833" y="7680181"/>
            <a:ext cx="39496093" cy="21719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80600" tIns="240480" rIns="480600" bIns="24048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dt"/>
          </p:nvPr>
        </p:nvSpPr>
        <p:spPr bwMode="auto">
          <a:xfrm>
            <a:off x="2194833" y="30420686"/>
            <a:ext cx="10235293" cy="1926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600" tIns="240480" rIns="480600" bIns="240480" numCol="1" anchor="ctr" anchorCtr="0" compatLnSpc="1">
            <a:prstTxWarp prst="textNoShape">
              <a:avLst/>
            </a:prstTxWarp>
          </a:bodyPr>
          <a:lstStyle>
            <a:lvl1pPr eaLnBrk="1" hangingPunct="1">
              <a:buClrTx/>
              <a:buSzPct val="100000"/>
              <a:buFontTx/>
              <a:buNone/>
              <a:tabLst>
                <a:tab pos="0" algn="l"/>
                <a:tab pos="374081" algn="l"/>
                <a:tab pos="748162" algn="l"/>
                <a:tab pos="1122243" algn="l"/>
                <a:tab pos="1496324" algn="l"/>
                <a:tab pos="1870405" algn="l"/>
                <a:tab pos="2244486" algn="l"/>
                <a:tab pos="2618567" algn="l"/>
                <a:tab pos="2992648" algn="l"/>
                <a:tab pos="3366729" algn="l"/>
                <a:tab pos="3740810" algn="l"/>
                <a:tab pos="4114891" algn="l"/>
                <a:tab pos="4488972" algn="l"/>
                <a:tab pos="4863054" algn="l"/>
                <a:tab pos="5237135" algn="l"/>
                <a:tab pos="5611216" algn="l"/>
                <a:tab pos="5985297" algn="l"/>
                <a:tab pos="6359378" algn="l"/>
                <a:tab pos="6733459" algn="l"/>
                <a:tab pos="7107540" algn="l"/>
                <a:tab pos="7481621" algn="l"/>
                <a:tab pos="7699835" algn="l"/>
                <a:tab pos="8292130" algn="l"/>
                <a:tab pos="8884425" algn="l"/>
                <a:tab pos="9476720" algn="l"/>
              </a:tabLst>
              <a:defRPr>
                <a:solidFill>
                  <a:srgbClr val="000000"/>
                </a:solidFill>
                <a:latin typeface="Calibri" pitchFamily="32" charset="0"/>
                <a:ea typeface="+mn-ea"/>
                <a:cs typeface="+mn-cs"/>
              </a:defRPr>
            </a:lvl1pPr>
          </a:lstStyle>
          <a:p>
            <a:pPr>
              <a:defRPr/>
            </a:pPr>
            <a:endParaRPr lang="en-US"/>
          </a:p>
        </p:txBody>
      </p:sp>
      <p:sp>
        <p:nvSpPr>
          <p:cNvPr id="1029" name="Text Box 4"/>
          <p:cNvSpPr txBox="1">
            <a:spLocks noChangeArrowheads="1"/>
          </p:cNvSpPr>
          <p:nvPr/>
        </p:nvSpPr>
        <p:spPr bwMode="auto">
          <a:xfrm>
            <a:off x="14996433" y="30510307"/>
            <a:ext cx="13898336" cy="175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buClr>
                <a:srgbClr val="000000"/>
              </a:buClr>
              <a:buSzPct val="100000"/>
              <a:buFont typeface="Times New Roman" charset="0"/>
              <a:buNone/>
            </a:pPr>
            <a:endParaRPr lang="en-US" altLang="en-US" sz="6529"/>
          </a:p>
        </p:txBody>
      </p:sp>
      <p:sp>
        <p:nvSpPr>
          <p:cNvPr id="3" name="Rectangle 5"/>
          <p:cNvSpPr>
            <a:spLocks noGrp="1" noChangeArrowheads="1"/>
          </p:cNvSpPr>
          <p:nvPr>
            <p:ph type="sldNum"/>
          </p:nvPr>
        </p:nvSpPr>
        <p:spPr bwMode="auto">
          <a:xfrm>
            <a:off x="31455633" y="30420686"/>
            <a:ext cx="10235293" cy="1926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0600" tIns="240480" rIns="480600" bIns="240480" numCol="1" anchor="ctr" anchorCtr="0" compatLnSpc="1">
            <a:prstTxWarp prst="textNoShape">
              <a:avLst/>
            </a:prstTxWarp>
          </a:bodyPr>
          <a:lstStyle>
            <a:lvl1pPr eaLnBrk="1" hangingPunct="1">
              <a:buClrTx/>
              <a:buSzPct val="100000"/>
              <a:buFontTx/>
              <a:buNone/>
              <a:tabLst>
                <a:tab pos="0" algn="l"/>
                <a:tab pos="374081" algn="l"/>
                <a:tab pos="748162" algn="l"/>
                <a:tab pos="1122243" algn="l"/>
                <a:tab pos="1496324" algn="l"/>
                <a:tab pos="1870405" algn="l"/>
                <a:tab pos="2244486" algn="l"/>
                <a:tab pos="2618567" algn="l"/>
                <a:tab pos="2992648" algn="l"/>
                <a:tab pos="3366729" algn="l"/>
                <a:tab pos="3740810" algn="l"/>
                <a:tab pos="4114891" algn="l"/>
                <a:tab pos="4488972" algn="l"/>
                <a:tab pos="4863054" algn="l"/>
                <a:tab pos="5237135" algn="l"/>
                <a:tab pos="5611216" algn="l"/>
                <a:tab pos="5985297" algn="l"/>
                <a:tab pos="6359378" algn="l"/>
                <a:tab pos="6733459" algn="l"/>
                <a:tab pos="7107540" algn="l"/>
                <a:tab pos="7481621" algn="l"/>
                <a:tab pos="7699835" algn="l"/>
                <a:tab pos="8292130" algn="l"/>
                <a:tab pos="8884425" algn="l"/>
                <a:tab pos="9476720" algn="l"/>
              </a:tabLst>
              <a:defRPr smtClean="0">
                <a:solidFill>
                  <a:srgbClr val="000000"/>
                </a:solidFill>
                <a:latin typeface="Calibri" panose="020F0502020204030204" pitchFamily="34" charset="0"/>
                <a:ea typeface="MS PGothic" panose="020B0600070205080204" pitchFamily="34" charset="-128"/>
              </a:defRPr>
            </a:lvl1pPr>
          </a:lstStyle>
          <a:p>
            <a:pPr>
              <a:defRPr/>
            </a:pPr>
            <a:fld id="{EB58B546-8FFC-5148-96F9-5430F0C0B2B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4081" rtl="0" eaLnBrk="0" fontAlgn="base" hangingPunct="0">
        <a:spcBef>
          <a:spcPct val="0"/>
        </a:spcBef>
        <a:spcAft>
          <a:spcPct val="0"/>
        </a:spcAft>
        <a:buClr>
          <a:srgbClr val="000000"/>
        </a:buClr>
        <a:buSzPct val="100000"/>
        <a:buFont typeface="Times New Roman" charset="0"/>
        <a:defRPr sz="18900">
          <a:solidFill>
            <a:srgbClr val="000000"/>
          </a:solidFill>
          <a:latin typeface="+mj-lt"/>
          <a:ea typeface="MS PGothic" panose="020B0600070205080204" pitchFamily="34" charset="-128"/>
          <a:cs typeface="+mj-cs"/>
        </a:defRPr>
      </a:lvl1pPr>
      <a:lvl2pPr algn="ctr" defTabSz="374081" rtl="0" eaLnBrk="0" fontAlgn="base" hangingPunct="0">
        <a:spcBef>
          <a:spcPct val="0"/>
        </a:spcBef>
        <a:spcAft>
          <a:spcPct val="0"/>
        </a:spcAft>
        <a:buClr>
          <a:srgbClr val="000000"/>
        </a:buClr>
        <a:buSzPct val="100000"/>
        <a:buFont typeface="Times New Roman" charset="0"/>
        <a:defRPr sz="18900">
          <a:solidFill>
            <a:srgbClr val="000000"/>
          </a:solidFill>
          <a:latin typeface="Calibri" pitchFamily="32" charset="0"/>
          <a:ea typeface="MS PGothic" panose="020B0600070205080204" pitchFamily="34" charset="-128"/>
          <a:cs typeface="Bitstream Vera Sans" charset="0"/>
        </a:defRPr>
      </a:lvl2pPr>
      <a:lvl3pPr algn="ctr" defTabSz="374081" rtl="0" eaLnBrk="0" fontAlgn="base" hangingPunct="0">
        <a:spcBef>
          <a:spcPct val="0"/>
        </a:spcBef>
        <a:spcAft>
          <a:spcPct val="0"/>
        </a:spcAft>
        <a:buClr>
          <a:srgbClr val="000000"/>
        </a:buClr>
        <a:buSzPct val="100000"/>
        <a:buFont typeface="Times New Roman" charset="0"/>
        <a:defRPr sz="18900">
          <a:solidFill>
            <a:srgbClr val="000000"/>
          </a:solidFill>
          <a:latin typeface="Calibri" pitchFamily="32" charset="0"/>
          <a:ea typeface="MS PGothic" panose="020B0600070205080204" pitchFamily="34" charset="-128"/>
          <a:cs typeface="Bitstream Vera Sans" charset="0"/>
        </a:defRPr>
      </a:lvl3pPr>
      <a:lvl4pPr algn="ctr" defTabSz="374081" rtl="0" eaLnBrk="0" fontAlgn="base" hangingPunct="0">
        <a:spcBef>
          <a:spcPct val="0"/>
        </a:spcBef>
        <a:spcAft>
          <a:spcPct val="0"/>
        </a:spcAft>
        <a:buClr>
          <a:srgbClr val="000000"/>
        </a:buClr>
        <a:buSzPct val="100000"/>
        <a:buFont typeface="Times New Roman" charset="0"/>
        <a:defRPr sz="18900">
          <a:solidFill>
            <a:srgbClr val="000000"/>
          </a:solidFill>
          <a:latin typeface="Calibri" pitchFamily="32" charset="0"/>
          <a:ea typeface="MS PGothic" panose="020B0600070205080204" pitchFamily="34" charset="-128"/>
          <a:cs typeface="Bitstream Vera Sans" charset="0"/>
        </a:defRPr>
      </a:lvl4pPr>
      <a:lvl5pPr algn="ctr" defTabSz="374081" rtl="0" eaLnBrk="0" fontAlgn="base" hangingPunct="0">
        <a:spcBef>
          <a:spcPct val="0"/>
        </a:spcBef>
        <a:spcAft>
          <a:spcPct val="0"/>
        </a:spcAft>
        <a:buClr>
          <a:srgbClr val="000000"/>
        </a:buClr>
        <a:buSzPct val="100000"/>
        <a:buFont typeface="Times New Roman" charset="0"/>
        <a:defRPr sz="18900">
          <a:solidFill>
            <a:srgbClr val="000000"/>
          </a:solidFill>
          <a:latin typeface="Calibri" pitchFamily="32" charset="0"/>
          <a:ea typeface="MS PGothic" panose="020B0600070205080204" pitchFamily="34" charset="-128"/>
          <a:cs typeface="Bitstream Vera Sans" charset="0"/>
        </a:defRPr>
      </a:lvl5pPr>
      <a:lvl6pPr marL="2057446" indent="-187041" algn="ctr" defTabSz="374081" rtl="0" fontAlgn="base">
        <a:spcBef>
          <a:spcPct val="0"/>
        </a:spcBef>
        <a:spcAft>
          <a:spcPct val="0"/>
        </a:spcAft>
        <a:buClr>
          <a:srgbClr val="000000"/>
        </a:buClr>
        <a:buSzPct val="100000"/>
        <a:buFont typeface="Times New Roman" pitchFamily="16" charset="0"/>
        <a:defRPr sz="18900">
          <a:solidFill>
            <a:srgbClr val="000000"/>
          </a:solidFill>
          <a:latin typeface="Calibri" pitchFamily="32" charset="0"/>
          <a:ea typeface="Bitstream Vera Sans" charset="0"/>
          <a:cs typeface="Bitstream Vera Sans" charset="0"/>
        </a:defRPr>
      </a:lvl6pPr>
      <a:lvl7pPr marL="2431527" indent="-187041" algn="ctr" defTabSz="374081" rtl="0" fontAlgn="base">
        <a:spcBef>
          <a:spcPct val="0"/>
        </a:spcBef>
        <a:spcAft>
          <a:spcPct val="0"/>
        </a:spcAft>
        <a:buClr>
          <a:srgbClr val="000000"/>
        </a:buClr>
        <a:buSzPct val="100000"/>
        <a:buFont typeface="Times New Roman" pitchFamily="16" charset="0"/>
        <a:defRPr sz="18900">
          <a:solidFill>
            <a:srgbClr val="000000"/>
          </a:solidFill>
          <a:latin typeface="Calibri" pitchFamily="32" charset="0"/>
          <a:ea typeface="Bitstream Vera Sans" charset="0"/>
          <a:cs typeface="Bitstream Vera Sans" charset="0"/>
        </a:defRPr>
      </a:lvl7pPr>
      <a:lvl8pPr marL="2805608" indent="-187041" algn="ctr" defTabSz="374081" rtl="0" fontAlgn="base">
        <a:spcBef>
          <a:spcPct val="0"/>
        </a:spcBef>
        <a:spcAft>
          <a:spcPct val="0"/>
        </a:spcAft>
        <a:buClr>
          <a:srgbClr val="000000"/>
        </a:buClr>
        <a:buSzPct val="100000"/>
        <a:buFont typeface="Times New Roman" pitchFamily="16" charset="0"/>
        <a:defRPr sz="18900">
          <a:solidFill>
            <a:srgbClr val="000000"/>
          </a:solidFill>
          <a:latin typeface="Calibri" pitchFamily="32" charset="0"/>
          <a:ea typeface="Bitstream Vera Sans" charset="0"/>
          <a:cs typeface="Bitstream Vera Sans" charset="0"/>
        </a:defRPr>
      </a:lvl8pPr>
      <a:lvl9pPr marL="3179689" indent="-187041" algn="ctr" defTabSz="374081" rtl="0" fontAlgn="base">
        <a:spcBef>
          <a:spcPct val="0"/>
        </a:spcBef>
        <a:spcAft>
          <a:spcPct val="0"/>
        </a:spcAft>
        <a:buClr>
          <a:srgbClr val="000000"/>
        </a:buClr>
        <a:buSzPct val="100000"/>
        <a:buFont typeface="Times New Roman" pitchFamily="16" charset="0"/>
        <a:defRPr sz="18900">
          <a:solidFill>
            <a:srgbClr val="000000"/>
          </a:solidFill>
          <a:latin typeface="Calibri" pitchFamily="32" charset="0"/>
          <a:ea typeface="Bitstream Vera Sans" charset="0"/>
          <a:cs typeface="Bitstream Vera Sans" charset="0"/>
        </a:defRPr>
      </a:lvl9pPr>
    </p:titleStyle>
    <p:bodyStyle>
      <a:lvl1pPr marL="280561" indent="-280561" algn="l" defTabSz="374081" rtl="0" eaLnBrk="0" fontAlgn="base" hangingPunct="0">
        <a:spcBef>
          <a:spcPts val="3436"/>
        </a:spcBef>
        <a:spcAft>
          <a:spcPct val="0"/>
        </a:spcAft>
        <a:buClr>
          <a:srgbClr val="000000"/>
        </a:buClr>
        <a:buSzPct val="100000"/>
        <a:buFont typeface="Times New Roman" charset="0"/>
        <a:defRPr sz="13746">
          <a:solidFill>
            <a:srgbClr val="000000"/>
          </a:solidFill>
          <a:latin typeface="+mn-lt"/>
          <a:ea typeface="MS PGothic" panose="020B0600070205080204" pitchFamily="34" charset="-128"/>
          <a:cs typeface="+mn-cs"/>
        </a:defRPr>
      </a:lvl1pPr>
      <a:lvl2pPr marL="607882" indent="-233801" algn="l" defTabSz="374081" rtl="0" eaLnBrk="0" fontAlgn="base" hangingPunct="0">
        <a:spcBef>
          <a:spcPts val="3007"/>
        </a:spcBef>
        <a:spcAft>
          <a:spcPct val="0"/>
        </a:spcAft>
        <a:buClr>
          <a:srgbClr val="000000"/>
        </a:buClr>
        <a:buSzPct val="100000"/>
        <a:buFont typeface="Times New Roman" charset="0"/>
        <a:defRPr sz="12028">
          <a:solidFill>
            <a:srgbClr val="000000"/>
          </a:solidFill>
          <a:latin typeface="+mn-lt"/>
          <a:ea typeface="+mn-ea"/>
          <a:cs typeface="+mn-cs"/>
        </a:defRPr>
      </a:lvl2pPr>
      <a:lvl3pPr marL="935203" indent="-187041" algn="l" defTabSz="374081" rtl="0" eaLnBrk="0" fontAlgn="base" hangingPunct="0">
        <a:spcBef>
          <a:spcPts val="2577"/>
        </a:spcBef>
        <a:spcAft>
          <a:spcPct val="0"/>
        </a:spcAft>
        <a:buClr>
          <a:srgbClr val="000000"/>
        </a:buClr>
        <a:buSzPct val="100000"/>
        <a:buFont typeface="Times New Roman" charset="0"/>
        <a:defRPr sz="10309">
          <a:solidFill>
            <a:srgbClr val="000000"/>
          </a:solidFill>
          <a:latin typeface="+mn-lt"/>
          <a:ea typeface="+mn-ea"/>
          <a:cs typeface="+mn-cs"/>
        </a:defRPr>
      </a:lvl3pPr>
      <a:lvl4pPr marL="1309284" indent="-187041" algn="l" defTabSz="374081" rtl="0" eaLnBrk="0" fontAlgn="base" hangingPunct="0">
        <a:spcBef>
          <a:spcPts val="2148"/>
        </a:spcBef>
        <a:spcAft>
          <a:spcPct val="0"/>
        </a:spcAft>
        <a:buClr>
          <a:srgbClr val="000000"/>
        </a:buClr>
        <a:buSzPct val="100000"/>
        <a:buFont typeface="Times New Roman" charset="0"/>
        <a:defRPr sz="8591">
          <a:solidFill>
            <a:srgbClr val="000000"/>
          </a:solidFill>
          <a:latin typeface="+mn-lt"/>
          <a:ea typeface="+mn-ea"/>
          <a:cs typeface="+mn-cs"/>
        </a:defRPr>
      </a:lvl4pPr>
      <a:lvl5pPr marL="1683365" indent="-187041" algn="l" defTabSz="374081" rtl="0" eaLnBrk="0" fontAlgn="base" hangingPunct="0">
        <a:spcBef>
          <a:spcPts val="2148"/>
        </a:spcBef>
        <a:spcAft>
          <a:spcPct val="0"/>
        </a:spcAft>
        <a:buClr>
          <a:srgbClr val="000000"/>
        </a:buClr>
        <a:buSzPct val="100000"/>
        <a:buFont typeface="Times New Roman" charset="0"/>
        <a:defRPr sz="8591">
          <a:solidFill>
            <a:srgbClr val="000000"/>
          </a:solidFill>
          <a:latin typeface="+mn-lt"/>
          <a:ea typeface="+mn-ea"/>
          <a:cs typeface="+mn-cs"/>
        </a:defRPr>
      </a:lvl5pPr>
      <a:lvl6pPr marL="2057446" indent="-187041" algn="l" defTabSz="374081" rtl="0" fontAlgn="base">
        <a:spcBef>
          <a:spcPts val="2148"/>
        </a:spcBef>
        <a:spcAft>
          <a:spcPct val="0"/>
        </a:spcAft>
        <a:buClr>
          <a:srgbClr val="000000"/>
        </a:buClr>
        <a:buSzPct val="100000"/>
        <a:buFont typeface="Times New Roman" pitchFamily="16" charset="0"/>
        <a:defRPr sz="8591">
          <a:solidFill>
            <a:srgbClr val="000000"/>
          </a:solidFill>
          <a:latin typeface="+mn-lt"/>
          <a:ea typeface="+mn-ea"/>
          <a:cs typeface="+mn-cs"/>
        </a:defRPr>
      </a:lvl6pPr>
      <a:lvl7pPr marL="2431527" indent="-187041" algn="l" defTabSz="374081" rtl="0" fontAlgn="base">
        <a:spcBef>
          <a:spcPts val="2148"/>
        </a:spcBef>
        <a:spcAft>
          <a:spcPct val="0"/>
        </a:spcAft>
        <a:buClr>
          <a:srgbClr val="000000"/>
        </a:buClr>
        <a:buSzPct val="100000"/>
        <a:buFont typeface="Times New Roman" pitchFamily="16" charset="0"/>
        <a:defRPr sz="8591">
          <a:solidFill>
            <a:srgbClr val="000000"/>
          </a:solidFill>
          <a:latin typeface="+mn-lt"/>
          <a:ea typeface="+mn-ea"/>
          <a:cs typeface="+mn-cs"/>
        </a:defRPr>
      </a:lvl7pPr>
      <a:lvl8pPr marL="2805608" indent="-187041" algn="l" defTabSz="374081" rtl="0" fontAlgn="base">
        <a:spcBef>
          <a:spcPts val="2148"/>
        </a:spcBef>
        <a:spcAft>
          <a:spcPct val="0"/>
        </a:spcAft>
        <a:buClr>
          <a:srgbClr val="000000"/>
        </a:buClr>
        <a:buSzPct val="100000"/>
        <a:buFont typeface="Times New Roman" pitchFamily="16" charset="0"/>
        <a:defRPr sz="8591">
          <a:solidFill>
            <a:srgbClr val="000000"/>
          </a:solidFill>
          <a:latin typeface="+mn-lt"/>
          <a:ea typeface="+mn-ea"/>
          <a:cs typeface="+mn-cs"/>
        </a:defRPr>
      </a:lvl8pPr>
      <a:lvl9pPr marL="3179689" indent="-187041" algn="l" defTabSz="374081" rtl="0" fontAlgn="base">
        <a:spcBef>
          <a:spcPts val="2148"/>
        </a:spcBef>
        <a:spcAft>
          <a:spcPct val="0"/>
        </a:spcAft>
        <a:buClr>
          <a:srgbClr val="000000"/>
        </a:buClr>
        <a:buSzPct val="100000"/>
        <a:buFont typeface="Times New Roman" pitchFamily="16" charset="0"/>
        <a:defRPr sz="8591">
          <a:solidFill>
            <a:srgbClr val="000000"/>
          </a:solidFill>
          <a:latin typeface="+mn-lt"/>
          <a:ea typeface="+mn-ea"/>
          <a:cs typeface="+mn-cs"/>
        </a:defRPr>
      </a:lvl9pPr>
    </p:bodyStyle>
    <p:otherStyle>
      <a:defPPr>
        <a:defRPr lang="en-US"/>
      </a:defPPr>
      <a:lvl1pPr marL="0" algn="l" defTabSz="748162" rtl="0" eaLnBrk="1" latinLnBrk="0" hangingPunct="1">
        <a:defRPr sz="1473" kern="1200">
          <a:solidFill>
            <a:schemeClr val="tx1"/>
          </a:solidFill>
          <a:latin typeface="+mn-lt"/>
          <a:ea typeface="+mn-ea"/>
          <a:cs typeface="+mn-cs"/>
        </a:defRPr>
      </a:lvl1pPr>
      <a:lvl2pPr marL="374081" algn="l" defTabSz="748162" rtl="0" eaLnBrk="1" latinLnBrk="0" hangingPunct="1">
        <a:defRPr sz="1473" kern="1200">
          <a:solidFill>
            <a:schemeClr val="tx1"/>
          </a:solidFill>
          <a:latin typeface="+mn-lt"/>
          <a:ea typeface="+mn-ea"/>
          <a:cs typeface="+mn-cs"/>
        </a:defRPr>
      </a:lvl2pPr>
      <a:lvl3pPr marL="748162" algn="l" defTabSz="748162" rtl="0" eaLnBrk="1" latinLnBrk="0" hangingPunct="1">
        <a:defRPr sz="1473" kern="1200">
          <a:solidFill>
            <a:schemeClr val="tx1"/>
          </a:solidFill>
          <a:latin typeface="+mn-lt"/>
          <a:ea typeface="+mn-ea"/>
          <a:cs typeface="+mn-cs"/>
        </a:defRPr>
      </a:lvl3pPr>
      <a:lvl4pPr marL="1122243" algn="l" defTabSz="748162" rtl="0" eaLnBrk="1" latinLnBrk="0" hangingPunct="1">
        <a:defRPr sz="1473" kern="1200">
          <a:solidFill>
            <a:schemeClr val="tx1"/>
          </a:solidFill>
          <a:latin typeface="+mn-lt"/>
          <a:ea typeface="+mn-ea"/>
          <a:cs typeface="+mn-cs"/>
        </a:defRPr>
      </a:lvl4pPr>
      <a:lvl5pPr marL="1496324" algn="l" defTabSz="748162" rtl="0" eaLnBrk="1" latinLnBrk="0" hangingPunct="1">
        <a:defRPr sz="1473" kern="1200">
          <a:solidFill>
            <a:schemeClr val="tx1"/>
          </a:solidFill>
          <a:latin typeface="+mn-lt"/>
          <a:ea typeface="+mn-ea"/>
          <a:cs typeface="+mn-cs"/>
        </a:defRPr>
      </a:lvl5pPr>
      <a:lvl6pPr marL="1870405" algn="l" defTabSz="748162" rtl="0" eaLnBrk="1" latinLnBrk="0" hangingPunct="1">
        <a:defRPr sz="1473" kern="1200">
          <a:solidFill>
            <a:schemeClr val="tx1"/>
          </a:solidFill>
          <a:latin typeface="+mn-lt"/>
          <a:ea typeface="+mn-ea"/>
          <a:cs typeface="+mn-cs"/>
        </a:defRPr>
      </a:lvl6pPr>
      <a:lvl7pPr marL="2244486" algn="l" defTabSz="748162" rtl="0" eaLnBrk="1" latinLnBrk="0" hangingPunct="1">
        <a:defRPr sz="1473" kern="1200">
          <a:solidFill>
            <a:schemeClr val="tx1"/>
          </a:solidFill>
          <a:latin typeface="+mn-lt"/>
          <a:ea typeface="+mn-ea"/>
          <a:cs typeface="+mn-cs"/>
        </a:defRPr>
      </a:lvl7pPr>
      <a:lvl8pPr marL="2618567" algn="l" defTabSz="748162" rtl="0" eaLnBrk="1" latinLnBrk="0" hangingPunct="1">
        <a:defRPr sz="1473" kern="1200">
          <a:solidFill>
            <a:schemeClr val="tx1"/>
          </a:solidFill>
          <a:latin typeface="+mn-lt"/>
          <a:ea typeface="+mn-ea"/>
          <a:cs typeface="+mn-cs"/>
        </a:defRPr>
      </a:lvl8pPr>
      <a:lvl9pPr marL="2992648" algn="l" defTabSz="748162" rtl="0" eaLnBrk="1" latinLnBrk="0" hangingPunct="1">
        <a:defRPr sz="147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41000"/>
          </a:schemeClr>
        </a:solidFill>
        <a:effectLst/>
      </p:bgPr>
    </p:bg>
    <p:spTree>
      <p:nvGrpSpPr>
        <p:cNvPr id="1" name=""/>
        <p:cNvGrpSpPr/>
        <p:nvPr/>
      </p:nvGrpSpPr>
      <p:grpSpPr>
        <a:xfrm>
          <a:off x="0" y="0"/>
          <a:ext cx="0" cy="0"/>
          <a:chOff x="0" y="0"/>
          <a:chExt cx="0" cy="0"/>
        </a:xfrm>
      </p:grpSpPr>
      <p:sp>
        <p:nvSpPr>
          <p:cNvPr id="35" name="Rounded Rectangle 34"/>
          <p:cNvSpPr>
            <a:spLocks noChangeArrowheads="1"/>
          </p:cNvSpPr>
          <p:nvPr/>
        </p:nvSpPr>
        <p:spPr bwMode="auto">
          <a:xfrm>
            <a:off x="1246909" y="31546800"/>
            <a:ext cx="41472716" cy="1175472"/>
          </a:xfrm>
          <a:prstGeom prst="roundRect">
            <a:avLst>
              <a:gd name="adj" fmla="val 16667"/>
            </a:avLst>
          </a:prstGeom>
          <a:solidFill>
            <a:srgbClr val="BEAD6C"/>
          </a:solidFill>
          <a:ln w="76200">
            <a:solidFill>
              <a:srgbClr val="181E47"/>
            </a:solidFill>
            <a:round/>
            <a:headEnd/>
            <a:tailEnd/>
          </a:ln>
          <a:effectLst>
            <a:outerShdw blurRad="40000" dist="20000" dir="5400000" rotWithShape="0">
              <a:srgbClr val="000000">
                <a:alpha val="37999"/>
              </a:srgbClr>
            </a:outerShdw>
          </a:effectLst>
        </p:spPr>
        <p:txBody>
          <a:bodyPr/>
          <a:lstStyle/>
          <a:p>
            <a:pPr eaLnBrk="1" hangingPunct="1">
              <a:buClr>
                <a:srgbClr val="000000"/>
              </a:buClr>
              <a:buSzPct val="100000"/>
              <a:buFont typeface="Times New Roman" charset="0"/>
              <a:buNone/>
            </a:pPr>
            <a:endParaRPr lang="en-US" altLang="en-US" sz="6529"/>
          </a:p>
        </p:txBody>
      </p:sp>
      <p:sp>
        <p:nvSpPr>
          <p:cNvPr id="3" name="Rounded Rectangle 2"/>
          <p:cNvSpPr>
            <a:spLocks noChangeArrowheads="1"/>
          </p:cNvSpPr>
          <p:nvPr/>
        </p:nvSpPr>
        <p:spPr bwMode="auto">
          <a:xfrm>
            <a:off x="1233921" y="261072"/>
            <a:ext cx="41472716" cy="4245985"/>
          </a:xfrm>
          <a:prstGeom prst="roundRect">
            <a:avLst>
              <a:gd name="adj" fmla="val 16667"/>
            </a:avLst>
          </a:prstGeom>
          <a:solidFill>
            <a:srgbClr val="181E47"/>
          </a:solidFill>
          <a:ln w="76200">
            <a:solidFill>
              <a:srgbClr val="BEAD6C"/>
            </a:solidFill>
            <a:round/>
            <a:headEnd/>
            <a:tailEnd/>
          </a:ln>
          <a:effectLst>
            <a:outerShdw blurRad="40000" dist="20000" dir="5400000" rotWithShape="0">
              <a:srgbClr val="000000">
                <a:alpha val="37999"/>
              </a:srgbClr>
            </a:outerShdw>
          </a:effectLst>
        </p:spPr>
        <p:txBody>
          <a:bodyPr/>
          <a:lstStyle/>
          <a:p>
            <a:pPr eaLnBrk="1" hangingPunct="1">
              <a:buClr>
                <a:srgbClr val="000000"/>
              </a:buClr>
              <a:buSzPct val="100000"/>
              <a:buFont typeface="Times New Roman" charset="0"/>
              <a:buNone/>
            </a:pPr>
            <a:endParaRPr lang="en-US" altLang="en-US" sz="6529"/>
          </a:p>
        </p:txBody>
      </p:sp>
      <p:sp>
        <p:nvSpPr>
          <p:cNvPr id="3076" name="Text Box 4"/>
          <p:cNvSpPr txBox="1">
            <a:spLocks noChangeArrowheads="1"/>
          </p:cNvSpPr>
          <p:nvPr/>
        </p:nvSpPr>
        <p:spPr bwMode="auto">
          <a:xfrm>
            <a:off x="1620982" y="31927368"/>
            <a:ext cx="7724342" cy="57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42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16800">
                <a:solidFill>
                  <a:srgbClr val="000000"/>
                </a:solidFill>
                <a:latin typeface="Calibri" charset="0"/>
                <a:ea typeface="MS PGothic" charset="-128"/>
                <a:cs typeface="Bitstream Vera Sans" charset="0"/>
              </a:defRPr>
            </a:lvl1pPr>
            <a:lvl2pPr>
              <a:spcBef>
                <a:spcPts val="3675"/>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14700">
                <a:solidFill>
                  <a:srgbClr val="000000"/>
                </a:solidFill>
                <a:latin typeface="Calibri" charset="0"/>
                <a:ea typeface="Bitstream Vera Sans" charset="0"/>
                <a:cs typeface="Bitstream Vera Sans" charset="0"/>
              </a:defRPr>
            </a:lvl2pPr>
            <a:lvl3pPr>
              <a:spcBef>
                <a:spcPts val="315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12600">
                <a:solidFill>
                  <a:srgbClr val="000000"/>
                </a:solidFill>
                <a:latin typeface="Calibri" charset="0"/>
                <a:ea typeface="Bitstream Vera Sans" charset="0"/>
                <a:cs typeface="Bitstream Vera Sans" charset="0"/>
              </a:defRPr>
            </a:lvl3pPr>
            <a:lvl4pPr>
              <a:spcBef>
                <a:spcPts val="2625"/>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10500">
                <a:solidFill>
                  <a:srgbClr val="000000"/>
                </a:solidFill>
                <a:latin typeface="Calibri" charset="0"/>
                <a:ea typeface="Bitstream Vera Sans" charset="0"/>
                <a:cs typeface="Bitstream Vera Sans" charset="0"/>
              </a:defRPr>
            </a:lvl4pPr>
            <a:lvl5pPr>
              <a:spcBef>
                <a:spcPts val="2625"/>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10500">
                <a:solidFill>
                  <a:srgbClr val="000000"/>
                </a:solidFill>
                <a:latin typeface="Calibri" charset="0"/>
                <a:ea typeface="Bitstream Vera Sans" charset="0"/>
                <a:cs typeface="Bitstream Vera Sans" charset="0"/>
              </a:defRPr>
            </a:lvl5pPr>
            <a:lvl6pPr marL="2514600" indent="-228600" defTabSz="457200" eaLnBrk="0" fontAlgn="base" hangingPunct="0">
              <a:spcBef>
                <a:spcPts val="2625"/>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10500">
                <a:solidFill>
                  <a:srgbClr val="000000"/>
                </a:solidFill>
                <a:latin typeface="Calibri" charset="0"/>
                <a:ea typeface="Bitstream Vera Sans" charset="0"/>
                <a:cs typeface="Bitstream Vera Sans" charset="0"/>
              </a:defRPr>
            </a:lvl6pPr>
            <a:lvl7pPr marL="2971800" indent="-228600" defTabSz="457200" eaLnBrk="0" fontAlgn="base" hangingPunct="0">
              <a:spcBef>
                <a:spcPts val="2625"/>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10500">
                <a:solidFill>
                  <a:srgbClr val="000000"/>
                </a:solidFill>
                <a:latin typeface="Calibri" charset="0"/>
                <a:ea typeface="Bitstream Vera Sans" charset="0"/>
                <a:cs typeface="Bitstream Vera Sans" charset="0"/>
              </a:defRPr>
            </a:lvl7pPr>
            <a:lvl8pPr marL="3429000" indent="-228600" defTabSz="457200" eaLnBrk="0" fontAlgn="base" hangingPunct="0">
              <a:spcBef>
                <a:spcPts val="2625"/>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10500">
                <a:solidFill>
                  <a:srgbClr val="000000"/>
                </a:solidFill>
                <a:latin typeface="Calibri" charset="0"/>
                <a:ea typeface="Bitstream Vera Sans" charset="0"/>
                <a:cs typeface="Bitstream Vera Sans" charset="0"/>
              </a:defRPr>
            </a:lvl8pPr>
            <a:lvl9pPr marL="3886200" indent="-228600" defTabSz="457200" eaLnBrk="0" fontAlgn="base" hangingPunct="0">
              <a:spcBef>
                <a:spcPts val="2625"/>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10500">
                <a:solidFill>
                  <a:srgbClr val="000000"/>
                </a:solidFill>
                <a:latin typeface="Calibri" charset="0"/>
                <a:ea typeface="Bitstream Vera Sans" charset="0"/>
                <a:cs typeface="Bitstream Vera Sans" charset="0"/>
              </a:defRPr>
            </a:lvl9pPr>
          </a:lstStyle>
          <a:p>
            <a:pPr eaLnBrk="1" hangingPunct="1">
              <a:spcBef>
                <a:spcPct val="0"/>
              </a:spcBef>
              <a:buClrTx/>
              <a:buFontTx/>
              <a:buNone/>
            </a:pPr>
            <a:r>
              <a:rPr lang="en-US" altLang="en-US" sz="3109" b="1" dirty="0">
                <a:solidFill>
                  <a:srgbClr val="181E47"/>
                </a:solidFill>
              </a:rPr>
              <a:t>MIDAS Informatics Services Group</a:t>
            </a:r>
          </a:p>
        </p:txBody>
      </p:sp>
      <p:sp>
        <p:nvSpPr>
          <p:cNvPr id="3077" name="Text Box 5"/>
          <p:cNvSpPr txBox="1">
            <a:spLocks noChangeArrowheads="1"/>
          </p:cNvSpPr>
          <p:nvPr/>
        </p:nvSpPr>
        <p:spPr bwMode="auto">
          <a:xfrm>
            <a:off x="21446837" y="31927368"/>
            <a:ext cx="20837670" cy="57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420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Lst>
              <a:defRPr sz="16800">
                <a:solidFill>
                  <a:srgbClr val="000000"/>
                </a:solidFill>
                <a:latin typeface="Calibri" charset="0"/>
                <a:ea typeface="MS PGothic" charset="-128"/>
                <a:cs typeface="Bitstream Vera Sans" charset="0"/>
              </a:defRPr>
            </a:lvl1pPr>
            <a:lvl2pPr>
              <a:spcBef>
                <a:spcPts val="3675"/>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Lst>
              <a:defRPr sz="14700">
                <a:solidFill>
                  <a:srgbClr val="000000"/>
                </a:solidFill>
                <a:latin typeface="Calibri" charset="0"/>
                <a:ea typeface="Bitstream Vera Sans" charset="0"/>
                <a:cs typeface="Bitstream Vera Sans" charset="0"/>
              </a:defRPr>
            </a:lvl2pPr>
            <a:lvl3pPr>
              <a:spcBef>
                <a:spcPts val="3150"/>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Lst>
              <a:defRPr sz="12600">
                <a:solidFill>
                  <a:srgbClr val="000000"/>
                </a:solidFill>
                <a:latin typeface="Calibri" charset="0"/>
                <a:ea typeface="Bitstream Vera Sans" charset="0"/>
                <a:cs typeface="Bitstream Vera Sans" charset="0"/>
              </a:defRPr>
            </a:lvl3pPr>
            <a:lvl4pPr>
              <a:spcBef>
                <a:spcPts val="2625"/>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Lst>
              <a:defRPr sz="10500">
                <a:solidFill>
                  <a:srgbClr val="000000"/>
                </a:solidFill>
                <a:latin typeface="Calibri" charset="0"/>
                <a:ea typeface="Bitstream Vera Sans" charset="0"/>
                <a:cs typeface="Bitstream Vera Sans" charset="0"/>
              </a:defRPr>
            </a:lvl4pPr>
            <a:lvl5pPr>
              <a:spcBef>
                <a:spcPts val="2625"/>
              </a:spcBef>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Lst>
              <a:defRPr sz="10500">
                <a:solidFill>
                  <a:srgbClr val="000000"/>
                </a:solidFill>
                <a:latin typeface="Calibri" charset="0"/>
                <a:ea typeface="Bitstream Vera Sans" charset="0"/>
                <a:cs typeface="Bitstream Vera Sans" charset="0"/>
              </a:defRPr>
            </a:lvl5pPr>
            <a:lvl6pPr marL="2514600" indent="-228600" defTabSz="457200" eaLnBrk="0" fontAlgn="base" hangingPunct="0">
              <a:spcBef>
                <a:spcPts val="2625"/>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Lst>
              <a:defRPr sz="10500">
                <a:solidFill>
                  <a:srgbClr val="000000"/>
                </a:solidFill>
                <a:latin typeface="Calibri" charset="0"/>
                <a:ea typeface="Bitstream Vera Sans" charset="0"/>
                <a:cs typeface="Bitstream Vera Sans" charset="0"/>
              </a:defRPr>
            </a:lvl6pPr>
            <a:lvl7pPr marL="2971800" indent="-228600" defTabSz="457200" eaLnBrk="0" fontAlgn="base" hangingPunct="0">
              <a:spcBef>
                <a:spcPts val="2625"/>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Lst>
              <a:defRPr sz="10500">
                <a:solidFill>
                  <a:srgbClr val="000000"/>
                </a:solidFill>
                <a:latin typeface="Calibri" charset="0"/>
                <a:ea typeface="Bitstream Vera Sans" charset="0"/>
                <a:cs typeface="Bitstream Vera Sans" charset="0"/>
              </a:defRPr>
            </a:lvl7pPr>
            <a:lvl8pPr marL="3429000" indent="-228600" defTabSz="457200" eaLnBrk="0" fontAlgn="base" hangingPunct="0">
              <a:spcBef>
                <a:spcPts val="2625"/>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Lst>
              <a:defRPr sz="10500">
                <a:solidFill>
                  <a:srgbClr val="000000"/>
                </a:solidFill>
                <a:latin typeface="Calibri" charset="0"/>
                <a:ea typeface="Bitstream Vera Sans" charset="0"/>
                <a:cs typeface="Bitstream Vera Sans" charset="0"/>
              </a:defRPr>
            </a:lvl8pPr>
            <a:lvl9pPr marL="3886200" indent="-228600" defTabSz="457200" eaLnBrk="0" fontAlgn="base" hangingPunct="0">
              <a:spcBef>
                <a:spcPts val="2625"/>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Lst>
              <a:defRPr sz="10500">
                <a:solidFill>
                  <a:srgbClr val="000000"/>
                </a:solidFill>
                <a:latin typeface="Calibri" charset="0"/>
                <a:ea typeface="Bitstream Vera Sans" charset="0"/>
                <a:cs typeface="Bitstream Vera Sans" charset="0"/>
              </a:defRPr>
            </a:lvl9pPr>
          </a:lstStyle>
          <a:p>
            <a:pPr algn="r" eaLnBrk="1" hangingPunct="1">
              <a:spcBef>
                <a:spcPct val="0"/>
              </a:spcBef>
              <a:buClrTx/>
              <a:buFontTx/>
              <a:buNone/>
            </a:pPr>
            <a:r>
              <a:rPr lang="en-US" altLang="en-US" sz="3109" b="1" dirty="0">
                <a:solidFill>
                  <a:srgbClr val="181E47"/>
                </a:solidFill>
              </a:rPr>
              <a:t>University of Pittsburgh, </a:t>
            </a:r>
            <a:r>
              <a:rPr lang="en-US" altLang="en-US" sz="3109" b="1" dirty="0" smtClean="0">
                <a:solidFill>
                  <a:srgbClr val="181E47"/>
                </a:solidFill>
              </a:rPr>
              <a:t>Pittsburgh </a:t>
            </a:r>
            <a:r>
              <a:rPr lang="en-US" altLang="en-US" sz="3109" b="1" dirty="0">
                <a:solidFill>
                  <a:srgbClr val="181E47"/>
                </a:solidFill>
              </a:rPr>
              <a:t>Supercomputing Center, Carnegie Mellon University, University of Florida, Johns Hopkins</a:t>
            </a:r>
          </a:p>
        </p:txBody>
      </p:sp>
      <p:sp>
        <p:nvSpPr>
          <p:cNvPr id="2056" name="Text Box 11"/>
          <p:cNvSpPr txBox="1">
            <a:spLocks noChangeArrowheads="1"/>
          </p:cNvSpPr>
          <p:nvPr/>
        </p:nvSpPr>
        <p:spPr bwMode="auto">
          <a:xfrm>
            <a:off x="6176098" y="444955"/>
            <a:ext cx="31605248" cy="3931103"/>
          </a:xfrm>
          <a:prstGeom prst="rect">
            <a:avLst/>
          </a:prstGeom>
          <a:noFill/>
          <a:ln>
            <a:noFill/>
          </a:ln>
          <a:effectLst/>
          <a:extLst/>
        </p:spPr>
        <p:txBody>
          <a:bodyPr lIns="73636" tIns="36818" rIns="73636" bIns="36818"/>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charset="0"/>
                <a:ea typeface="ＭＳ Ｐゴシック" charset="0"/>
                <a:cs typeface="Bitstream Vera Sans"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charset="0"/>
                <a:ea typeface="Bitstream Vera Sans" charset="0"/>
                <a:cs typeface="Bitstream Vera Sans"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charset="0"/>
                <a:ea typeface="Bitstream Vera Sans" charset="0"/>
                <a:cs typeface="Bitstream Vera Sans"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charset="0"/>
                <a:ea typeface="Bitstream Vera Sans" charset="0"/>
                <a:cs typeface="Bitstream Vera Sans"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charset="0"/>
                <a:ea typeface="Bitstream Vera Sans" charset="0"/>
                <a:cs typeface="Bitstream Vera Sans" charset="0"/>
              </a:defRPr>
            </a:lvl5pPr>
            <a:lvl6pPr marL="25146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charset="0"/>
                <a:ea typeface="Bitstream Vera Sans" charset="0"/>
                <a:cs typeface="Bitstream Vera Sans" charset="0"/>
              </a:defRPr>
            </a:lvl6pPr>
            <a:lvl7pPr marL="29718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charset="0"/>
                <a:ea typeface="Bitstream Vera Sans" charset="0"/>
                <a:cs typeface="Bitstream Vera Sans" charset="0"/>
              </a:defRPr>
            </a:lvl7pPr>
            <a:lvl8pPr marL="34290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charset="0"/>
                <a:ea typeface="Bitstream Vera Sans" charset="0"/>
                <a:cs typeface="Bitstream Vera Sans" charset="0"/>
              </a:defRPr>
            </a:lvl8pPr>
            <a:lvl9pPr marL="3886200" indent="-228600" eaLnBrk="0" fontAlgn="base" hangingPunct="0">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charset="0"/>
                <a:ea typeface="Bitstream Vera Sans" charset="0"/>
                <a:cs typeface="Bitstream Vera Sans" charset="0"/>
              </a:defRPr>
            </a:lvl9pPr>
          </a:lstStyle>
          <a:p>
            <a:pPr algn="ctr" eaLnBrk="1" hangingPunct="1">
              <a:buSzPct val="100000"/>
              <a:defRPr/>
            </a:pPr>
            <a:r>
              <a:rPr lang="en-US" sz="7200" b="1" dirty="0" smtClean="0">
                <a:ln w="31550" cmpd="sng">
                  <a:solidFill>
                    <a:schemeClr val="bg1"/>
                  </a:solidFill>
                  <a:prstDash val="solid"/>
                </a:ln>
                <a:solidFill>
                  <a:srgbClr val="BEAD6C"/>
                </a:solidFill>
                <a:effectLst>
                  <a:outerShdw blurRad="50800" dist="40000" dir="5400000" algn="tl" rotWithShape="0">
                    <a:srgbClr val="000000">
                      <a:shade val="5000"/>
                      <a:satMod val="120000"/>
                      <a:alpha val="33000"/>
                    </a:srgbClr>
                  </a:outerShdw>
                </a:effectLst>
              </a:rPr>
              <a:t>Galapagos </a:t>
            </a:r>
            <a:r>
              <a:rPr lang="en-US" sz="7200" b="1" dirty="0" smtClean="0">
                <a:ln w="31550" cmpd="sng">
                  <a:solidFill>
                    <a:schemeClr val="bg1"/>
                  </a:solidFill>
                  <a:prstDash val="solid"/>
                </a:ln>
                <a:solidFill>
                  <a:srgbClr val="BEAD6C"/>
                </a:solidFill>
                <a:effectLst>
                  <a:outerShdw blurRad="50800" dist="40000" dir="5400000" algn="tl" rotWithShape="0">
                    <a:srgbClr val="000000">
                      <a:shade val="5000"/>
                      <a:satMod val="120000"/>
                      <a:alpha val="33000"/>
                    </a:srgbClr>
                  </a:outerShdw>
                </a:effectLst>
              </a:rPr>
              <a:t>v2.0: A Web-based visualization tool for </a:t>
            </a:r>
          </a:p>
          <a:p>
            <a:pPr algn="ctr" eaLnBrk="1" hangingPunct="1">
              <a:buSzPct val="100000"/>
              <a:defRPr/>
            </a:pPr>
            <a:r>
              <a:rPr lang="en-US" sz="7200" b="1" dirty="0" smtClean="0">
                <a:ln w="31550" cmpd="sng">
                  <a:solidFill>
                    <a:schemeClr val="bg1"/>
                  </a:solidFill>
                  <a:prstDash val="solid"/>
                </a:ln>
                <a:solidFill>
                  <a:srgbClr val="BEAD6C"/>
                </a:solidFill>
                <a:effectLst>
                  <a:outerShdw blurRad="50800" dist="40000" dir="5400000" algn="tl" rotWithShape="0">
                    <a:srgbClr val="000000">
                      <a:shade val="5000"/>
                      <a:satMod val="120000"/>
                      <a:alpha val="33000"/>
                    </a:srgbClr>
                  </a:outerShdw>
                </a:effectLst>
              </a:rPr>
              <a:t>Comparing and exploring the results of epidemic simulators.</a:t>
            </a:r>
            <a:endParaRPr lang="en-US" sz="7200" b="1" dirty="0">
              <a:ln w="31550" cmpd="sng">
                <a:solidFill>
                  <a:schemeClr val="bg1"/>
                </a:solidFill>
                <a:prstDash val="solid"/>
              </a:ln>
              <a:solidFill>
                <a:srgbClr val="BEAD6C"/>
              </a:solidFill>
              <a:effectLst>
                <a:outerShdw blurRad="50800" dist="40000" dir="5400000" algn="tl" rotWithShape="0">
                  <a:srgbClr val="000000">
                    <a:shade val="5000"/>
                    <a:satMod val="120000"/>
                    <a:alpha val="33000"/>
                  </a:srgbClr>
                </a:outerShdw>
              </a:effectLst>
            </a:endParaRPr>
          </a:p>
          <a:p>
            <a:pPr algn="ctr" eaLnBrk="1" hangingPunct="1">
              <a:buSzPct val="100000"/>
              <a:defRPr/>
            </a:pPr>
            <a:r>
              <a:rPr lang="en-US" sz="4909" dirty="0" smtClean="0">
                <a:solidFill>
                  <a:srgbClr val="FFFFFF"/>
                </a:solidFill>
                <a:latin typeface="Arial" charset="0"/>
              </a:rPr>
              <a:t>Adam </a:t>
            </a:r>
            <a:r>
              <a:rPr lang="en-US" sz="4909" dirty="0" err="1" smtClean="0">
                <a:solidFill>
                  <a:srgbClr val="FFFFFF"/>
                </a:solidFill>
                <a:latin typeface="Arial" charset="0"/>
              </a:rPr>
              <a:t>Darr</a:t>
            </a:r>
            <a:r>
              <a:rPr lang="en-US" sz="4909" dirty="0" smtClean="0">
                <a:solidFill>
                  <a:srgbClr val="FFFFFF"/>
                </a:solidFill>
                <a:latin typeface="Arial" charset="0"/>
              </a:rPr>
              <a:t>, John Levander, Nicholas Millett</a:t>
            </a:r>
          </a:p>
          <a:p>
            <a:pPr algn="ctr" eaLnBrk="1" hangingPunct="1">
              <a:buSzPct val="100000"/>
              <a:defRPr/>
            </a:pPr>
            <a:r>
              <a:rPr lang="en-US" sz="5400" dirty="0" smtClean="0"/>
              <a:t>Informatics </a:t>
            </a:r>
            <a:r>
              <a:rPr lang="en-US" sz="5400" dirty="0"/>
              <a:t>Services </a:t>
            </a:r>
            <a:r>
              <a:rPr lang="en-US" sz="5400" dirty="0" smtClean="0"/>
              <a:t>Group, University </a:t>
            </a:r>
            <a:r>
              <a:rPr lang="en-US" sz="5400" dirty="0"/>
              <a:t>of Pittsburgh, Pittsburgh </a:t>
            </a:r>
            <a:r>
              <a:rPr lang="en-US" sz="5400" dirty="0" smtClean="0"/>
              <a:t>PA</a:t>
            </a:r>
            <a:endParaRPr lang="en-US" sz="4909" dirty="0">
              <a:solidFill>
                <a:srgbClr val="FFFFFF"/>
              </a:solidFill>
              <a:latin typeface="Arial" charset="0"/>
            </a:endParaRPr>
          </a:p>
        </p:txBody>
      </p:sp>
      <p:pic>
        <p:nvPicPr>
          <p:cNvPr id="3079" name="Picture 34" descr="2000px-UofPittsburgh_Seal(nontransparent)"/>
          <p:cNvPicPr>
            <a:picLocks noChangeAspect="1" noChangeArrowheads="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38770214" y="879726"/>
            <a:ext cx="2905991" cy="306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905001" y="4972410"/>
            <a:ext cx="12637943" cy="15137029"/>
          </a:xfrm>
          <a:prstGeom prst="rect">
            <a:avLst/>
          </a:prstGeom>
          <a:solidFill>
            <a:schemeClr val="bg1"/>
          </a:solidFill>
          <a:ln>
            <a:solidFill>
              <a:srgbClr val="181E47"/>
            </a:solidFill>
          </a:ln>
        </p:spPr>
        <p:txBody>
          <a:bodyPr lIns="374073" rIns="374073">
            <a:spAutoFit/>
          </a:bodyPr>
          <a:lstStyle/>
          <a:p>
            <a:pPr algn="ctr" eaLnBrk="1" hangingPunct="1">
              <a:buClr>
                <a:srgbClr val="000000"/>
              </a:buClr>
              <a:buSzPct val="100000"/>
              <a:buFont typeface="Times New Roman" panose="02020603050405020304" pitchFamily="18" charset="0"/>
              <a:buNone/>
              <a:defRPr/>
            </a:pPr>
            <a:r>
              <a:rPr lang="en-US" sz="4418" b="1" u="sng" dirty="0" smtClean="0">
                <a:solidFill>
                  <a:schemeClr val="tx1"/>
                </a:solidFill>
                <a:ea typeface="Bitstream Vera Sans" charset="0"/>
                <a:cs typeface="Times New Roman" pitchFamily="18" charset="0"/>
              </a:rPr>
              <a:t>What is Galapagos?</a:t>
            </a:r>
            <a:endParaRPr lang="en-US" sz="4418" b="1" u="sng" dirty="0">
              <a:solidFill>
                <a:schemeClr val="tx1"/>
              </a:solidFill>
              <a:ea typeface="Bitstream Vera Sans" charset="0"/>
              <a:cs typeface="Times New Roman" pitchFamily="18" charset="0"/>
            </a:endParaRPr>
          </a:p>
          <a:p>
            <a:pPr eaLnBrk="1" hangingPunct="1">
              <a:buClr>
                <a:srgbClr val="000000"/>
              </a:buClr>
              <a:buSzPct val="100000"/>
              <a:buFont typeface="Times New Roman" panose="02020603050405020304" pitchFamily="18" charset="0"/>
              <a:buNone/>
              <a:defRPr/>
            </a:pPr>
            <a:endParaRPr lang="en-US" sz="2946" dirty="0">
              <a:solidFill>
                <a:schemeClr val="tx1"/>
              </a:solidFill>
              <a:latin typeface="+mn-lt"/>
              <a:ea typeface="Bitstream Vera Sans" charset="0"/>
              <a:cs typeface="Times New Roman" pitchFamily="18" charset="0"/>
            </a:endParaRPr>
          </a:p>
          <a:p>
            <a:r>
              <a:rPr lang="en-US" sz="3600" dirty="0">
                <a:solidFill>
                  <a:schemeClr val="tx1"/>
                </a:solidFill>
              </a:rPr>
              <a:t>Galapagos is a web-based visualization tool for comparing and exploring the results of epidemic simulators.</a:t>
            </a:r>
          </a:p>
          <a:p>
            <a:r>
              <a:rPr lang="en-US" sz="3600" dirty="0">
                <a:solidFill>
                  <a:schemeClr val="tx1"/>
                </a:solidFill>
              </a:rPr>
              <a:t/>
            </a:r>
            <a:br>
              <a:rPr lang="en-US" sz="3600" dirty="0">
                <a:solidFill>
                  <a:schemeClr val="tx1"/>
                </a:solidFill>
              </a:rPr>
            </a:br>
            <a:r>
              <a:rPr lang="en-US" sz="3600" dirty="0">
                <a:solidFill>
                  <a:schemeClr val="tx1"/>
                </a:solidFill>
              </a:rPr>
              <a:t>Use Galapagos to quickly upload and review the results from multiple epidemic simulations and explore a detailed spatiotemporal visualization of a single simulation. The visualizations in Galapagos are rendered on-demand, allowing the user to customize the visualizations in real-time.</a:t>
            </a:r>
          </a:p>
          <a:p>
            <a:r>
              <a:rPr lang="en-US" sz="3600" dirty="0">
                <a:solidFill>
                  <a:schemeClr val="tx1"/>
                </a:solidFill>
              </a:rPr>
              <a:t/>
            </a:r>
            <a:br>
              <a:rPr lang="en-US" sz="3600" dirty="0">
                <a:solidFill>
                  <a:schemeClr val="tx1"/>
                </a:solidFill>
              </a:rPr>
            </a:br>
            <a:r>
              <a:rPr lang="en-US" sz="3600" dirty="0">
                <a:solidFill>
                  <a:schemeClr val="tx1"/>
                </a:solidFill>
              </a:rPr>
              <a:t>With Galapagos, you create views (i.e. charts, tables, and maps) displaying any combination of variables (e.g. age, gender, location) of your simulator output data.  The views are saved between sessions so you can always return and continue your analysis without having to recreate any views.</a:t>
            </a:r>
          </a:p>
          <a:p>
            <a:r>
              <a:rPr lang="en-US" sz="3600" dirty="0">
                <a:solidFill>
                  <a:schemeClr val="tx1"/>
                </a:solidFill>
              </a:rPr>
              <a:t/>
            </a:r>
            <a:br>
              <a:rPr lang="en-US" sz="3600" dirty="0">
                <a:solidFill>
                  <a:schemeClr val="tx1"/>
                </a:solidFill>
              </a:rPr>
            </a:br>
            <a:r>
              <a:rPr lang="en-US" sz="4000" b="1" dirty="0">
                <a:solidFill>
                  <a:schemeClr val="tx1"/>
                </a:solidFill>
              </a:rPr>
              <a:t>Galapagos supports multiple analysis modes:</a:t>
            </a:r>
          </a:p>
          <a:p>
            <a:pPr marL="571500" indent="-571500">
              <a:buFont typeface="Arial" charset="0"/>
              <a:buChar char="•"/>
            </a:pPr>
            <a:r>
              <a:rPr lang="en-US" sz="3600" dirty="0">
                <a:solidFill>
                  <a:schemeClr val="tx1"/>
                </a:solidFill>
              </a:rPr>
              <a:t>Statistics view - This view is used to analyze input parameters as well as build custom statistics based on the results of a specific simulation.</a:t>
            </a:r>
          </a:p>
          <a:p>
            <a:pPr marL="571500" indent="-571500">
              <a:buFont typeface="Arial" charset="0"/>
              <a:buChar char="•"/>
            </a:pPr>
            <a:r>
              <a:rPr lang="en-US" sz="3600" dirty="0">
                <a:solidFill>
                  <a:schemeClr val="tx1"/>
                </a:solidFill>
              </a:rPr>
              <a:t>Chart view - This view is used to create a time series graph which </a:t>
            </a:r>
            <a:r>
              <a:rPr lang="en-US" sz="3600" dirty="0" smtClean="0">
                <a:solidFill>
                  <a:schemeClr val="tx1"/>
                </a:solidFill>
              </a:rPr>
              <a:t>compares </a:t>
            </a:r>
            <a:r>
              <a:rPr lang="en-US" sz="3600" dirty="0">
                <a:solidFill>
                  <a:schemeClr val="tx1"/>
                </a:solidFill>
              </a:rPr>
              <a:t>population counts across simulations. </a:t>
            </a:r>
          </a:p>
          <a:p>
            <a:pPr marL="571500" indent="-571500">
              <a:buFont typeface="Arial" charset="0"/>
              <a:buChar char="•"/>
            </a:pPr>
            <a:r>
              <a:rPr lang="en-US" sz="3600" dirty="0">
                <a:solidFill>
                  <a:schemeClr val="tx1"/>
                </a:solidFill>
              </a:rPr>
              <a:t>Table view - This view is used to look at the data associated with a simulation or group of simulations.</a:t>
            </a:r>
          </a:p>
          <a:p>
            <a:pPr marL="571500" indent="-571500">
              <a:buFont typeface="Arial" charset="0"/>
              <a:buChar char="•"/>
            </a:pPr>
            <a:r>
              <a:rPr lang="en-US" sz="3600" dirty="0">
                <a:solidFill>
                  <a:schemeClr val="tx1"/>
                </a:solidFill>
              </a:rPr>
              <a:t>Map view - This view is used to create custom choropleth </a:t>
            </a:r>
            <a:r>
              <a:rPr lang="en-US" sz="3600" dirty="0" smtClean="0">
                <a:solidFill>
                  <a:schemeClr val="tx1"/>
                </a:solidFill>
              </a:rPr>
              <a:t>animations </a:t>
            </a:r>
            <a:r>
              <a:rPr lang="en-US" sz="3600" dirty="0">
                <a:solidFill>
                  <a:schemeClr val="tx1"/>
                </a:solidFill>
              </a:rPr>
              <a:t>from the results of a specific simulation</a:t>
            </a:r>
            <a:r>
              <a:rPr lang="en-US" sz="3600" dirty="0" smtClean="0">
                <a:solidFill>
                  <a:schemeClr val="tx1"/>
                </a:solidFill>
              </a:rPr>
              <a:t>.</a:t>
            </a:r>
            <a:endParaRPr lang="en-US" sz="3600" dirty="0">
              <a:solidFill>
                <a:schemeClr val="tx1"/>
              </a:solidFill>
            </a:endParaRPr>
          </a:p>
        </p:txBody>
      </p:sp>
      <p:sp>
        <p:nvSpPr>
          <p:cNvPr id="42" name="Rectangle 41"/>
          <p:cNvSpPr/>
          <p:nvPr/>
        </p:nvSpPr>
        <p:spPr>
          <a:xfrm>
            <a:off x="1905001" y="20438086"/>
            <a:ext cx="12637943" cy="10089493"/>
          </a:xfrm>
          <a:prstGeom prst="rect">
            <a:avLst/>
          </a:prstGeom>
          <a:solidFill>
            <a:schemeClr val="bg1"/>
          </a:solidFill>
          <a:ln>
            <a:solidFill>
              <a:srgbClr val="181E47"/>
            </a:solidFill>
          </a:ln>
        </p:spPr>
        <p:txBody>
          <a:bodyPr lIns="374073" rIns="374073">
            <a:spAutoFit/>
          </a:bodyPr>
          <a:lstStyle/>
          <a:p>
            <a:pPr algn="ctr" eaLnBrk="1" hangingPunct="1">
              <a:buClr>
                <a:srgbClr val="000000"/>
              </a:buClr>
              <a:buSzPct val="100000"/>
              <a:buFont typeface="Times New Roman" panose="02020603050405020304" pitchFamily="18" charset="0"/>
              <a:buNone/>
              <a:defRPr/>
            </a:pPr>
            <a:r>
              <a:rPr lang="en-US" sz="4418" b="1" u="sng" dirty="0" smtClean="0">
                <a:solidFill>
                  <a:schemeClr val="tx1"/>
                </a:solidFill>
                <a:ea typeface="Bitstream Vera Sans" charset="0"/>
                <a:cs typeface="Times New Roman" pitchFamily="18" charset="0"/>
              </a:rPr>
              <a:t>Scenarios vs. Realizations</a:t>
            </a:r>
            <a:endParaRPr lang="en-US" sz="4418" b="1" u="sng" dirty="0">
              <a:solidFill>
                <a:schemeClr val="tx1"/>
              </a:solidFill>
              <a:ea typeface="Bitstream Vera Sans" charset="0"/>
              <a:cs typeface="Times New Roman" pitchFamily="18" charset="0"/>
            </a:endParaRPr>
          </a:p>
          <a:p>
            <a:pPr eaLnBrk="1" hangingPunct="1">
              <a:buClr>
                <a:srgbClr val="000000"/>
              </a:buClr>
              <a:buSzPct val="100000"/>
              <a:buFont typeface="Times New Roman" panose="02020603050405020304" pitchFamily="18" charset="0"/>
              <a:buNone/>
              <a:defRPr/>
            </a:pPr>
            <a:endParaRPr lang="en-US" sz="2946" b="1" u="sng" dirty="0">
              <a:solidFill>
                <a:schemeClr val="tx1"/>
              </a:solidFill>
              <a:ea typeface="Bitstream Vera Sans" charset="0"/>
              <a:cs typeface="Times New Roman" pitchFamily="18" charset="0"/>
            </a:endParaRPr>
          </a:p>
          <a:p>
            <a:r>
              <a:rPr lang="en-US" sz="3200" dirty="0">
                <a:solidFill>
                  <a:schemeClr val="tx1"/>
                </a:solidFill>
              </a:rPr>
              <a:t>The development of Galapagos was born out of the desire to analyze infectious disease simulator output across multiple </a:t>
            </a:r>
            <a:r>
              <a:rPr lang="en-US" sz="3200" b="1" i="1" dirty="0">
                <a:solidFill>
                  <a:schemeClr val="tx1"/>
                </a:solidFill>
              </a:rPr>
              <a:t>scenarios</a:t>
            </a:r>
            <a:r>
              <a:rPr lang="en-US" sz="3200" dirty="0">
                <a:solidFill>
                  <a:schemeClr val="tx1"/>
                </a:solidFill>
              </a:rPr>
              <a:t> and </a:t>
            </a:r>
            <a:r>
              <a:rPr lang="en-US" sz="3200" b="1" i="1" dirty="0">
                <a:solidFill>
                  <a:schemeClr val="tx1"/>
                </a:solidFill>
              </a:rPr>
              <a:t>realizations</a:t>
            </a:r>
            <a:r>
              <a:rPr lang="en-US" sz="3200" dirty="0">
                <a:solidFill>
                  <a:schemeClr val="tx1"/>
                </a:solidFill>
              </a:rPr>
              <a:t> (or </a:t>
            </a:r>
            <a:r>
              <a:rPr lang="en-US" sz="3200" b="1" i="1" dirty="0">
                <a:solidFill>
                  <a:schemeClr val="tx1"/>
                </a:solidFill>
              </a:rPr>
              <a:t>replications</a:t>
            </a:r>
            <a:r>
              <a:rPr lang="en-US" sz="3200" dirty="0">
                <a:solidFill>
                  <a:schemeClr val="tx1"/>
                </a:solidFill>
              </a:rPr>
              <a:t>), in a user-friendly way.</a:t>
            </a:r>
          </a:p>
          <a:p>
            <a:r>
              <a:rPr lang="en-US" sz="3200" dirty="0">
                <a:solidFill>
                  <a:schemeClr val="tx1"/>
                </a:solidFill>
              </a:rPr>
              <a:t/>
            </a:r>
            <a:br>
              <a:rPr lang="en-US" sz="3200" dirty="0">
                <a:solidFill>
                  <a:schemeClr val="tx1"/>
                </a:solidFill>
              </a:rPr>
            </a:br>
            <a:r>
              <a:rPr lang="en-US" sz="3200" dirty="0">
                <a:solidFill>
                  <a:schemeClr val="tx1"/>
                </a:solidFill>
              </a:rPr>
              <a:t>In Galapagos, we use the term “scenario” to reference the set of parameters that are supplied to the simulator.  For example, a researcher running an Influenza simulator might create a scenario named: “Influenza Activity in the State of Texas in 2009.”  The parameters supplied to the simulator would configure the run for the state of Texas, set the pathogen to Influenza, set the transmission probably to 0.08, etc.  </a:t>
            </a:r>
          </a:p>
          <a:p>
            <a:r>
              <a:rPr lang="en-US" sz="3200" dirty="0">
                <a:solidFill>
                  <a:schemeClr val="tx1"/>
                </a:solidFill>
              </a:rPr>
              <a:t/>
            </a:r>
            <a:br>
              <a:rPr lang="en-US" sz="3200" dirty="0">
                <a:solidFill>
                  <a:schemeClr val="tx1"/>
                </a:solidFill>
              </a:rPr>
            </a:br>
            <a:r>
              <a:rPr lang="en-US" sz="3200" dirty="0">
                <a:solidFill>
                  <a:schemeClr val="tx1"/>
                </a:solidFill>
              </a:rPr>
              <a:t>Researchers that run stochastic (non-deterministic) simulators will usually run many “realizations” (or “replications”) of a single scenario.  Each realization is run using the exact same </a:t>
            </a:r>
            <a:r>
              <a:rPr lang="en-US" sz="3200" dirty="0" smtClean="0">
                <a:solidFill>
                  <a:schemeClr val="tx1"/>
                </a:solidFill>
              </a:rPr>
              <a:t>set of </a:t>
            </a:r>
            <a:r>
              <a:rPr lang="en-US" sz="3200" dirty="0">
                <a:solidFill>
                  <a:schemeClr val="tx1"/>
                </a:solidFill>
              </a:rPr>
              <a:t>configuration parameters, but with a new </a:t>
            </a:r>
            <a:r>
              <a:rPr lang="en-US" sz="3200" dirty="0" smtClean="0">
                <a:solidFill>
                  <a:schemeClr val="tx1"/>
                </a:solidFill>
              </a:rPr>
              <a:t>random </a:t>
            </a:r>
            <a:r>
              <a:rPr lang="en-US" sz="3200" dirty="0">
                <a:solidFill>
                  <a:schemeClr val="tx1"/>
                </a:solidFill>
              </a:rPr>
              <a:t>seed</a:t>
            </a:r>
            <a:r>
              <a:rPr lang="en-US" sz="3200" dirty="0" smtClean="0">
                <a:solidFill>
                  <a:schemeClr val="tx1"/>
                </a:solidFill>
              </a:rPr>
              <a:t>. </a:t>
            </a:r>
            <a:r>
              <a:rPr lang="en-US" sz="3200" dirty="0">
                <a:solidFill>
                  <a:schemeClr val="tx1"/>
                </a:solidFill>
              </a:rPr>
              <a:t> The purpose of these additional runs is to control for the uncertainty caused by using a stochastic simulator</a:t>
            </a:r>
            <a:r>
              <a:rPr lang="en-US" sz="3200" dirty="0" smtClean="0">
                <a:solidFill>
                  <a:schemeClr val="tx1"/>
                </a:solidFill>
              </a:rPr>
              <a:t>.</a:t>
            </a:r>
            <a:endParaRPr lang="en-US" sz="2800" dirty="0">
              <a:solidFill>
                <a:schemeClr val="tx1"/>
              </a:solidFill>
              <a:latin typeface="+mn-lt"/>
              <a:ea typeface="Bitstream Vera Sans" charset="0"/>
              <a:cs typeface="Times New Roman" pitchFamily="18" charset="0"/>
            </a:endParaRPr>
          </a:p>
        </p:txBody>
      </p:sp>
      <p:sp>
        <p:nvSpPr>
          <p:cNvPr id="43" name="Rectangle 42"/>
          <p:cNvSpPr/>
          <p:nvPr/>
        </p:nvSpPr>
        <p:spPr>
          <a:xfrm>
            <a:off x="31365678" y="18800153"/>
            <a:ext cx="12637943" cy="13536591"/>
          </a:xfrm>
          <a:prstGeom prst="rect">
            <a:avLst/>
          </a:prstGeom>
          <a:solidFill>
            <a:schemeClr val="bg1"/>
          </a:solidFill>
          <a:ln>
            <a:solidFill>
              <a:srgbClr val="181E47"/>
            </a:solidFill>
          </a:ln>
        </p:spPr>
        <p:txBody>
          <a:bodyPr lIns="374073" rIns="374073">
            <a:spAutoFit/>
          </a:bodyPr>
          <a:lstStyle/>
          <a:p>
            <a:pPr algn="ctr" eaLnBrk="1" hangingPunct="1">
              <a:buClr>
                <a:srgbClr val="000000"/>
              </a:buClr>
              <a:buSzPct val="100000"/>
              <a:buFont typeface="Times New Roman" panose="02020603050405020304" pitchFamily="18" charset="0"/>
              <a:buNone/>
              <a:defRPr/>
            </a:pPr>
            <a:r>
              <a:rPr lang="en-US" sz="4418" b="1" u="sng" dirty="0" smtClean="0">
                <a:solidFill>
                  <a:schemeClr val="tx1"/>
                </a:solidFill>
                <a:ea typeface="Bitstream Vera Sans" charset="0"/>
                <a:cs typeface="Times New Roman" pitchFamily="18" charset="0"/>
              </a:rPr>
              <a:t>Statistics View</a:t>
            </a:r>
          </a:p>
          <a:p>
            <a:pPr eaLnBrk="1" hangingPunct="1">
              <a:buClr>
                <a:srgbClr val="000000"/>
              </a:buClr>
              <a:buSzPct val="100000"/>
              <a:buFont typeface="Times New Roman" panose="02020603050405020304" pitchFamily="18" charset="0"/>
              <a:buNone/>
              <a:defRPr/>
            </a:pPr>
            <a:endParaRPr lang="en-US" sz="2946" b="1" u="sng" dirty="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3200" dirty="0" smtClean="0">
              <a:solidFill>
                <a:schemeClr val="tx1"/>
              </a:solidFill>
            </a:endParaRPr>
          </a:p>
          <a:p>
            <a:pPr eaLnBrk="1" hangingPunct="1">
              <a:spcBef>
                <a:spcPts val="0"/>
              </a:spcBef>
              <a:spcAft>
                <a:spcPts val="0"/>
              </a:spcAft>
              <a:buClr>
                <a:srgbClr val="000000"/>
              </a:buClr>
              <a:buSzPct val="100000"/>
              <a:defRPr/>
            </a:pPr>
            <a:endParaRPr lang="en-US" sz="3200" dirty="0">
              <a:solidFill>
                <a:schemeClr val="tx1"/>
              </a:solidFill>
            </a:endParaRPr>
          </a:p>
          <a:p>
            <a:pPr eaLnBrk="1" hangingPunct="1">
              <a:spcBef>
                <a:spcPts val="0"/>
              </a:spcBef>
              <a:spcAft>
                <a:spcPts val="0"/>
              </a:spcAft>
              <a:buClr>
                <a:srgbClr val="000000"/>
              </a:buClr>
              <a:buSzPct val="100000"/>
              <a:defRPr/>
            </a:pPr>
            <a:endParaRPr lang="en-US" sz="3200" dirty="0" smtClean="0">
              <a:solidFill>
                <a:schemeClr val="tx1"/>
              </a:solidFill>
            </a:endParaRPr>
          </a:p>
          <a:p>
            <a:pPr eaLnBrk="1" hangingPunct="1">
              <a:spcBef>
                <a:spcPts val="0"/>
              </a:spcBef>
              <a:spcAft>
                <a:spcPts val="0"/>
              </a:spcAft>
              <a:buClr>
                <a:srgbClr val="000000"/>
              </a:buClr>
              <a:buSzPct val="100000"/>
              <a:defRPr/>
            </a:pPr>
            <a:endParaRPr lang="en-US" sz="3200" dirty="0">
              <a:solidFill>
                <a:schemeClr val="tx1"/>
              </a:solidFill>
            </a:endParaRPr>
          </a:p>
          <a:p>
            <a:pPr eaLnBrk="1" hangingPunct="1">
              <a:spcBef>
                <a:spcPts val="0"/>
              </a:spcBef>
              <a:spcAft>
                <a:spcPts val="0"/>
              </a:spcAft>
              <a:buClr>
                <a:srgbClr val="000000"/>
              </a:buClr>
              <a:buSzPct val="100000"/>
              <a:defRPr/>
            </a:pPr>
            <a:endParaRPr lang="en-US" sz="3200" dirty="0" smtClean="0">
              <a:solidFill>
                <a:schemeClr val="tx1"/>
              </a:solidFill>
            </a:endParaRPr>
          </a:p>
          <a:p>
            <a:pPr eaLnBrk="1" hangingPunct="1">
              <a:spcBef>
                <a:spcPts val="0"/>
              </a:spcBef>
              <a:spcAft>
                <a:spcPts val="0"/>
              </a:spcAft>
              <a:buClr>
                <a:srgbClr val="000000"/>
              </a:buClr>
              <a:buSzPct val="100000"/>
              <a:defRPr/>
            </a:pPr>
            <a:endParaRPr lang="en-US" sz="3200" dirty="0">
              <a:solidFill>
                <a:schemeClr val="tx1"/>
              </a:solidFill>
            </a:endParaRPr>
          </a:p>
          <a:p>
            <a:pPr eaLnBrk="1" hangingPunct="1">
              <a:spcBef>
                <a:spcPts val="0"/>
              </a:spcBef>
              <a:spcAft>
                <a:spcPts val="0"/>
              </a:spcAft>
              <a:buClr>
                <a:srgbClr val="000000"/>
              </a:buClr>
              <a:buSzPct val="100000"/>
              <a:defRPr/>
            </a:pPr>
            <a:endParaRPr lang="en-US" sz="3200" dirty="0" smtClean="0">
              <a:solidFill>
                <a:schemeClr val="tx1"/>
              </a:solidFill>
            </a:endParaRPr>
          </a:p>
          <a:p>
            <a:pPr eaLnBrk="1" hangingPunct="1">
              <a:spcBef>
                <a:spcPts val="0"/>
              </a:spcBef>
              <a:spcAft>
                <a:spcPts val="0"/>
              </a:spcAft>
              <a:buClr>
                <a:srgbClr val="000000"/>
              </a:buClr>
              <a:buSzPct val="100000"/>
              <a:defRPr/>
            </a:pPr>
            <a:endParaRPr lang="en-US" sz="3200" dirty="0">
              <a:solidFill>
                <a:schemeClr val="tx1"/>
              </a:solidFill>
            </a:endParaRPr>
          </a:p>
          <a:p>
            <a:pPr eaLnBrk="1" hangingPunct="1">
              <a:spcBef>
                <a:spcPts val="0"/>
              </a:spcBef>
              <a:spcAft>
                <a:spcPts val="0"/>
              </a:spcAft>
              <a:buClr>
                <a:srgbClr val="000000"/>
              </a:buClr>
              <a:buSzPct val="100000"/>
              <a:defRPr/>
            </a:pPr>
            <a:endParaRPr lang="en-US" sz="3200" dirty="0" smtClean="0">
              <a:solidFill>
                <a:schemeClr val="tx1"/>
              </a:solidFill>
            </a:endParaRPr>
          </a:p>
          <a:p>
            <a:pPr eaLnBrk="1" hangingPunct="1">
              <a:spcBef>
                <a:spcPts val="0"/>
              </a:spcBef>
              <a:spcAft>
                <a:spcPts val="0"/>
              </a:spcAft>
              <a:buClr>
                <a:srgbClr val="000000"/>
              </a:buClr>
              <a:buSzPct val="100000"/>
              <a:defRPr/>
            </a:pPr>
            <a:endParaRPr lang="en-US" sz="3200" dirty="0" smtClean="0">
              <a:solidFill>
                <a:schemeClr val="tx1"/>
              </a:solidFill>
            </a:endParaRPr>
          </a:p>
          <a:p>
            <a:pPr eaLnBrk="1" hangingPunct="1">
              <a:spcBef>
                <a:spcPts val="0"/>
              </a:spcBef>
              <a:spcAft>
                <a:spcPts val="0"/>
              </a:spcAft>
              <a:buClr>
                <a:srgbClr val="000000"/>
              </a:buClr>
              <a:buSzPct val="100000"/>
              <a:defRPr/>
            </a:pPr>
            <a:endParaRPr lang="en-US" sz="3200" dirty="0">
              <a:solidFill>
                <a:schemeClr val="tx1"/>
              </a:solidFill>
            </a:endParaRPr>
          </a:p>
          <a:p>
            <a:pPr eaLnBrk="1" hangingPunct="1">
              <a:spcBef>
                <a:spcPts val="0"/>
              </a:spcBef>
              <a:spcAft>
                <a:spcPts val="0"/>
              </a:spcAft>
              <a:buClr>
                <a:srgbClr val="000000"/>
              </a:buClr>
              <a:buSzPct val="100000"/>
              <a:defRPr/>
            </a:pPr>
            <a:endParaRPr lang="en-US" sz="3200" dirty="0" smtClean="0">
              <a:solidFill>
                <a:schemeClr val="tx1"/>
              </a:solidFill>
            </a:endParaRPr>
          </a:p>
          <a:p>
            <a:pPr eaLnBrk="1" hangingPunct="1">
              <a:spcBef>
                <a:spcPts val="0"/>
              </a:spcBef>
              <a:spcAft>
                <a:spcPts val="0"/>
              </a:spcAft>
              <a:buClr>
                <a:srgbClr val="000000"/>
              </a:buClr>
              <a:buSzPct val="100000"/>
              <a:defRPr/>
            </a:pPr>
            <a:endParaRPr lang="en-US" sz="3200" dirty="0">
              <a:solidFill>
                <a:schemeClr val="tx1"/>
              </a:solidFill>
            </a:endParaRPr>
          </a:p>
          <a:p>
            <a:pPr eaLnBrk="1" hangingPunct="1">
              <a:spcBef>
                <a:spcPts val="0"/>
              </a:spcBef>
              <a:spcAft>
                <a:spcPts val="0"/>
              </a:spcAft>
              <a:buClr>
                <a:srgbClr val="000000"/>
              </a:buClr>
              <a:buSzPct val="100000"/>
              <a:defRPr/>
            </a:pPr>
            <a:endParaRPr lang="en-US" sz="3200" dirty="0" smtClean="0">
              <a:solidFill>
                <a:schemeClr val="tx1"/>
              </a:solidFill>
            </a:endParaRPr>
          </a:p>
          <a:p>
            <a:pPr eaLnBrk="1" hangingPunct="1">
              <a:spcBef>
                <a:spcPts val="0"/>
              </a:spcBef>
              <a:spcAft>
                <a:spcPts val="0"/>
              </a:spcAft>
              <a:buClr>
                <a:srgbClr val="000000"/>
              </a:buClr>
              <a:buSzPct val="100000"/>
              <a:defRPr/>
            </a:pPr>
            <a:endParaRPr lang="en-US" sz="3200" dirty="0">
              <a:solidFill>
                <a:schemeClr val="tx1"/>
              </a:solidFill>
            </a:endParaRPr>
          </a:p>
          <a:p>
            <a:pPr eaLnBrk="1" hangingPunct="1">
              <a:spcBef>
                <a:spcPts val="0"/>
              </a:spcBef>
              <a:spcAft>
                <a:spcPts val="0"/>
              </a:spcAft>
              <a:buClr>
                <a:srgbClr val="000000"/>
              </a:buClr>
              <a:buSzPct val="100000"/>
              <a:defRPr/>
            </a:pPr>
            <a:endParaRPr lang="en-US" sz="3200" dirty="0" smtClean="0">
              <a:solidFill>
                <a:schemeClr val="tx1"/>
              </a:solidFill>
            </a:endParaRPr>
          </a:p>
          <a:p>
            <a:pPr eaLnBrk="1" hangingPunct="1">
              <a:spcBef>
                <a:spcPts val="0"/>
              </a:spcBef>
              <a:spcAft>
                <a:spcPts val="0"/>
              </a:spcAft>
              <a:buClr>
                <a:srgbClr val="000000"/>
              </a:buClr>
              <a:buSzPct val="100000"/>
              <a:defRPr/>
            </a:pPr>
            <a:endParaRPr lang="en-US" sz="3200" dirty="0">
              <a:solidFill>
                <a:schemeClr val="tx1"/>
              </a:solidFill>
            </a:endParaRPr>
          </a:p>
          <a:p>
            <a:pPr eaLnBrk="1" hangingPunct="1">
              <a:spcBef>
                <a:spcPts val="0"/>
              </a:spcBef>
              <a:spcAft>
                <a:spcPts val="0"/>
              </a:spcAft>
              <a:buClr>
                <a:srgbClr val="000000"/>
              </a:buClr>
              <a:buSzPct val="100000"/>
              <a:defRPr/>
            </a:pPr>
            <a:endParaRPr lang="en-US" sz="3200" dirty="0" smtClean="0">
              <a:solidFill>
                <a:schemeClr val="tx1"/>
              </a:solidFill>
            </a:endParaRPr>
          </a:p>
          <a:p>
            <a:pPr eaLnBrk="1" hangingPunct="1">
              <a:spcBef>
                <a:spcPts val="0"/>
              </a:spcBef>
              <a:spcAft>
                <a:spcPts val="0"/>
              </a:spcAft>
              <a:buClr>
                <a:srgbClr val="000000"/>
              </a:buClr>
              <a:buSzPct val="100000"/>
              <a:defRPr/>
            </a:pPr>
            <a:endParaRPr lang="en-US" sz="3200" dirty="0" smtClean="0">
              <a:solidFill>
                <a:schemeClr val="tx1"/>
              </a:solidFill>
            </a:endParaRPr>
          </a:p>
          <a:p>
            <a:pPr eaLnBrk="1" hangingPunct="1">
              <a:spcBef>
                <a:spcPts val="0"/>
              </a:spcBef>
              <a:spcAft>
                <a:spcPts val="0"/>
              </a:spcAft>
              <a:buClr>
                <a:srgbClr val="000000"/>
              </a:buClr>
              <a:buSzPct val="100000"/>
              <a:defRPr/>
            </a:pPr>
            <a:r>
              <a:rPr lang="en-US" sz="3200" dirty="0" smtClean="0">
                <a:solidFill>
                  <a:schemeClr val="tx1"/>
                </a:solidFill>
              </a:rPr>
              <a:t>Galapagos </a:t>
            </a:r>
            <a:r>
              <a:rPr lang="en-US" sz="3200" dirty="0">
                <a:solidFill>
                  <a:schemeClr val="tx1"/>
                </a:solidFill>
              </a:rPr>
              <a:t>allows users to view input statistics and create output statistics. Input statistics are the parameters to the simulators that users run. Output statistics are custom statistics based on a simulator’s outputs and can be built by the user. In this example, the user built a statistic displaying the “Mean Total Number of Infected” for each scenario</a:t>
            </a:r>
            <a:r>
              <a:rPr lang="en-US" sz="3200" dirty="0" smtClean="0">
                <a:solidFill>
                  <a:schemeClr val="tx1"/>
                </a:solidFill>
              </a:rPr>
              <a:t>.</a:t>
            </a:r>
            <a:endParaRPr lang="en-US" sz="2946" dirty="0">
              <a:solidFill>
                <a:schemeClr val="tx1"/>
              </a:solidFill>
              <a:ea typeface="Bitstream Vera Sans" charset="0"/>
              <a:cs typeface="Times New Roman" pitchFamily="18" charset="0"/>
            </a:endParaRPr>
          </a:p>
        </p:txBody>
      </p:sp>
      <p:sp>
        <p:nvSpPr>
          <p:cNvPr id="6" name="TextBox 5"/>
          <p:cNvSpPr txBox="1"/>
          <p:nvPr/>
        </p:nvSpPr>
        <p:spPr>
          <a:xfrm>
            <a:off x="1667714" y="591657"/>
            <a:ext cx="8739679" cy="3466718"/>
          </a:xfrm>
          <a:prstGeom prst="rect">
            <a:avLst/>
          </a:prstGeom>
          <a:noFill/>
        </p:spPr>
        <p:txBody>
          <a:bodyPr wrap="square" rtlCol="0">
            <a:spAutoFit/>
          </a:bodyPr>
          <a:lstStyle/>
          <a:p>
            <a:pPr algn="ctr"/>
            <a:r>
              <a:rPr lang="en-US" sz="12109" i="1" smtClean="0">
                <a:solidFill>
                  <a:srgbClr val="FFC000"/>
                </a:solidFill>
              </a:rPr>
              <a:t>MIDAS </a:t>
            </a:r>
            <a:r>
              <a:rPr lang="en-US" sz="12109" i="1" dirty="0">
                <a:solidFill>
                  <a:srgbClr val="FFC000"/>
                </a:solidFill>
              </a:rPr>
              <a:t>ISG</a:t>
            </a:r>
            <a:r>
              <a:rPr lang="en-US" sz="6546" i="1" dirty="0">
                <a:solidFill>
                  <a:srgbClr val="FFC000"/>
                </a:solidFill>
              </a:rPr>
              <a:t/>
            </a:r>
            <a:br>
              <a:rPr lang="en-US" sz="6546" i="1" dirty="0">
                <a:solidFill>
                  <a:srgbClr val="FFC000"/>
                </a:solidFill>
              </a:rPr>
            </a:br>
            <a:r>
              <a:rPr lang="en-US" sz="4909" i="1" dirty="0">
                <a:solidFill>
                  <a:srgbClr val="FFC000"/>
                </a:solidFill>
              </a:rPr>
              <a:t>Informatics Services </a:t>
            </a:r>
            <a:r>
              <a:rPr lang="en-US" sz="4909" i="1" dirty="0" smtClean="0">
                <a:solidFill>
                  <a:srgbClr val="FFC000"/>
                </a:solidFill>
              </a:rPr>
              <a:t>Group</a:t>
            </a:r>
          </a:p>
          <a:p>
            <a:pPr algn="ctr"/>
            <a:r>
              <a:rPr lang="en-US" sz="4909" i="1" dirty="0" smtClean="0">
                <a:solidFill>
                  <a:srgbClr val="FFC000"/>
                </a:solidFill>
              </a:rPr>
              <a:t>Software Development Service</a:t>
            </a:r>
            <a:endParaRPr lang="en-US" sz="4909" i="1" dirty="0">
              <a:solidFill>
                <a:srgbClr val="FFC000"/>
              </a:solidFill>
            </a:endParaRPr>
          </a:p>
        </p:txBody>
      </p:sp>
      <p:sp>
        <p:nvSpPr>
          <p:cNvPr id="12" name="Rectangle 11"/>
          <p:cNvSpPr/>
          <p:nvPr/>
        </p:nvSpPr>
        <p:spPr>
          <a:xfrm>
            <a:off x="15218900" y="19294313"/>
            <a:ext cx="15089332" cy="10260886"/>
          </a:xfrm>
          <a:prstGeom prst="rect">
            <a:avLst/>
          </a:prstGeom>
          <a:solidFill>
            <a:schemeClr val="bg1"/>
          </a:solidFill>
          <a:ln>
            <a:solidFill>
              <a:srgbClr val="181E47"/>
            </a:solidFill>
          </a:ln>
        </p:spPr>
        <p:txBody>
          <a:bodyPr wrap="square" lIns="374073" rIns="374073">
            <a:spAutoFit/>
          </a:bodyPr>
          <a:lstStyle/>
          <a:p>
            <a:pPr algn="ctr" eaLnBrk="1" hangingPunct="1">
              <a:buClr>
                <a:srgbClr val="000000"/>
              </a:buClr>
              <a:buSzPct val="100000"/>
              <a:buFont typeface="Times New Roman" panose="02020603050405020304" pitchFamily="18" charset="0"/>
              <a:buNone/>
              <a:defRPr/>
            </a:pPr>
            <a:r>
              <a:rPr lang="en-US" sz="4418" b="1" u="sng" dirty="0" smtClean="0">
                <a:solidFill>
                  <a:schemeClr val="tx1"/>
                </a:solidFill>
                <a:ea typeface="Bitstream Vera Sans" charset="0"/>
                <a:cs typeface="Times New Roman" pitchFamily="18" charset="0"/>
              </a:rPr>
              <a:t>Time-series chart comparing scenarios</a:t>
            </a:r>
            <a:endParaRPr lang="en-US" sz="4418" b="1" u="sng" dirty="0" smtClean="0">
              <a:solidFill>
                <a:schemeClr val="tx1"/>
              </a:solidFill>
              <a:ea typeface="Bitstream Vera Sans" charset="0"/>
              <a:cs typeface="Times New Roman" pitchFamily="18" charset="0"/>
            </a:endParaRPr>
          </a:p>
          <a:p>
            <a:pPr algn="ctr" eaLnBrk="1" hangingPunct="1">
              <a:buClr>
                <a:srgbClr val="000000"/>
              </a:buClr>
              <a:buSzPct val="100000"/>
              <a:buFont typeface="Times New Roman" panose="02020603050405020304" pitchFamily="18" charset="0"/>
              <a:buNone/>
              <a:defRPr/>
            </a:pPr>
            <a:endParaRPr lang="en-US" sz="4418" b="1" u="sng" dirty="0">
              <a:solidFill>
                <a:schemeClr val="tx1"/>
              </a:solidFill>
              <a:ea typeface="Bitstream Vera Sans" charset="0"/>
              <a:cs typeface="Times New Roman" pitchFamily="18" charset="0"/>
            </a:endParaRPr>
          </a:p>
          <a:p>
            <a:pPr eaLnBrk="1" hangingPunct="1">
              <a:buClr>
                <a:srgbClr val="000000"/>
              </a:buClr>
              <a:buSzPct val="100000"/>
              <a:buFont typeface="Times New Roman" panose="02020603050405020304" pitchFamily="18" charset="0"/>
              <a:buNone/>
              <a:defRPr/>
            </a:pPr>
            <a:endParaRPr lang="en-US" sz="2946" b="1" u="sng" dirty="0" smtClean="0">
              <a:solidFill>
                <a:schemeClr val="tx1"/>
              </a:solidFill>
              <a:ea typeface="Bitstream Vera Sans" charset="0"/>
              <a:cs typeface="Times New Roman" pitchFamily="18" charset="0"/>
            </a:endParaRPr>
          </a:p>
          <a:p>
            <a:pPr eaLnBrk="1" hangingPunct="1">
              <a:buClr>
                <a:srgbClr val="000000"/>
              </a:buClr>
              <a:buSzPct val="100000"/>
              <a:buFont typeface="Times New Roman" panose="02020603050405020304" pitchFamily="18" charset="0"/>
              <a:buNone/>
              <a:defRPr/>
            </a:pPr>
            <a:endParaRPr lang="en-US" sz="2946" b="1" u="sng" dirty="0">
              <a:solidFill>
                <a:schemeClr val="tx1"/>
              </a:solidFill>
              <a:ea typeface="Bitstream Vera Sans" charset="0"/>
              <a:cs typeface="Times New Roman" pitchFamily="18" charset="0"/>
            </a:endParaRPr>
          </a:p>
          <a:p>
            <a:pPr eaLnBrk="1" hangingPunct="1">
              <a:buClr>
                <a:srgbClr val="000000"/>
              </a:buClr>
              <a:buSzPct val="100000"/>
              <a:buFont typeface="Times New Roman" panose="02020603050405020304" pitchFamily="18" charset="0"/>
              <a:buNone/>
              <a:defRPr/>
            </a:pPr>
            <a:endParaRPr lang="en-US" sz="2946" b="1" u="sng" dirty="0" smtClean="0">
              <a:solidFill>
                <a:schemeClr val="tx1"/>
              </a:solidFill>
              <a:ea typeface="Bitstream Vera Sans" charset="0"/>
              <a:cs typeface="Times New Roman" pitchFamily="18" charset="0"/>
            </a:endParaRPr>
          </a:p>
          <a:p>
            <a:pPr eaLnBrk="1" hangingPunct="1">
              <a:buClr>
                <a:srgbClr val="000000"/>
              </a:buClr>
              <a:buSzPct val="100000"/>
              <a:buFont typeface="Times New Roman" panose="02020603050405020304" pitchFamily="18" charset="0"/>
              <a:buNone/>
              <a:defRPr/>
            </a:pPr>
            <a:endParaRPr lang="en-US" sz="2946" b="1" u="sng" dirty="0">
              <a:solidFill>
                <a:schemeClr val="tx1"/>
              </a:solidFill>
              <a:ea typeface="Bitstream Vera Sans" charset="0"/>
              <a:cs typeface="Times New Roman" pitchFamily="18" charset="0"/>
            </a:endParaRPr>
          </a:p>
          <a:p>
            <a:pPr eaLnBrk="1" hangingPunct="1">
              <a:buClr>
                <a:srgbClr val="000000"/>
              </a:buClr>
              <a:buSzPct val="100000"/>
              <a:buFont typeface="Times New Roman" panose="02020603050405020304" pitchFamily="18" charset="0"/>
              <a:buNone/>
              <a:defRPr/>
            </a:pPr>
            <a:endParaRPr lang="en-US" sz="2946" b="1" u="sng" dirty="0" smtClean="0">
              <a:solidFill>
                <a:schemeClr val="tx1"/>
              </a:solidFill>
              <a:ea typeface="Bitstream Vera Sans" charset="0"/>
              <a:cs typeface="Times New Roman" pitchFamily="18" charset="0"/>
            </a:endParaRPr>
          </a:p>
          <a:p>
            <a:pPr eaLnBrk="1" hangingPunct="1">
              <a:buClr>
                <a:srgbClr val="000000"/>
              </a:buClr>
              <a:buSzPct val="100000"/>
              <a:buFont typeface="Times New Roman" panose="02020603050405020304" pitchFamily="18" charset="0"/>
              <a:buNone/>
              <a:defRPr/>
            </a:pPr>
            <a:endParaRPr lang="en-US" sz="2946" b="1" u="sng" dirty="0">
              <a:solidFill>
                <a:schemeClr val="tx1"/>
              </a:solidFill>
              <a:ea typeface="Bitstream Vera Sans" charset="0"/>
              <a:cs typeface="Times New Roman" pitchFamily="18" charset="0"/>
            </a:endParaRPr>
          </a:p>
          <a:p>
            <a:pPr eaLnBrk="1" hangingPunct="1">
              <a:buClr>
                <a:srgbClr val="000000"/>
              </a:buClr>
              <a:buSzPct val="100000"/>
              <a:buFont typeface="Times New Roman" panose="02020603050405020304" pitchFamily="18" charset="0"/>
              <a:buNone/>
              <a:defRPr/>
            </a:pPr>
            <a:endParaRPr lang="en-US" sz="2946" b="1" u="sng" dirty="0" smtClean="0">
              <a:solidFill>
                <a:schemeClr val="tx1"/>
              </a:solidFill>
              <a:ea typeface="Bitstream Vera Sans" charset="0"/>
              <a:cs typeface="Times New Roman" pitchFamily="18" charset="0"/>
            </a:endParaRPr>
          </a:p>
          <a:p>
            <a:pPr eaLnBrk="1" hangingPunct="1">
              <a:buClr>
                <a:srgbClr val="000000"/>
              </a:buClr>
              <a:buSzPct val="100000"/>
              <a:buFont typeface="Times New Roman" panose="02020603050405020304" pitchFamily="18" charset="0"/>
              <a:buNone/>
              <a:defRPr/>
            </a:pPr>
            <a:endParaRPr lang="en-US" sz="2946" b="1" u="sng" dirty="0">
              <a:solidFill>
                <a:schemeClr val="tx1"/>
              </a:solidFill>
              <a:ea typeface="Bitstream Vera Sans" charset="0"/>
              <a:cs typeface="Times New Roman" pitchFamily="18" charset="0"/>
            </a:endParaRPr>
          </a:p>
          <a:p>
            <a:pPr eaLnBrk="1" hangingPunct="1">
              <a:buClr>
                <a:srgbClr val="000000"/>
              </a:buClr>
              <a:buSzPct val="100000"/>
              <a:buFont typeface="Times New Roman" panose="02020603050405020304" pitchFamily="18" charset="0"/>
              <a:buNone/>
              <a:defRPr/>
            </a:pPr>
            <a:endParaRPr lang="en-US" sz="2946" b="1" u="sng" dirty="0" smtClean="0">
              <a:solidFill>
                <a:schemeClr val="tx1"/>
              </a:solidFill>
              <a:ea typeface="Bitstream Vera Sans" charset="0"/>
              <a:cs typeface="Times New Roman" pitchFamily="18" charset="0"/>
            </a:endParaRPr>
          </a:p>
          <a:p>
            <a:pPr eaLnBrk="1" hangingPunct="1">
              <a:buClr>
                <a:srgbClr val="000000"/>
              </a:buClr>
              <a:buSzPct val="100000"/>
              <a:buFont typeface="Times New Roman" panose="02020603050405020304" pitchFamily="18" charset="0"/>
              <a:buNone/>
              <a:defRPr/>
            </a:pPr>
            <a:endParaRPr lang="en-US" sz="2946" b="1" u="sng" dirty="0">
              <a:solidFill>
                <a:schemeClr val="tx1"/>
              </a:solidFill>
              <a:ea typeface="Bitstream Vera Sans" charset="0"/>
              <a:cs typeface="Times New Roman" pitchFamily="18" charset="0"/>
            </a:endParaRPr>
          </a:p>
          <a:p>
            <a:pPr eaLnBrk="1" hangingPunct="1">
              <a:buClr>
                <a:srgbClr val="000000"/>
              </a:buClr>
              <a:buSzPct val="100000"/>
              <a:buFont typeface="Times New Roman" panose="02020603050405020304" pitchFamily="18" charset="0"/>
              <a:buNone/>
              <a:defRPr/>
            </a:pPr>
            <a:endParaRPr lang="en-US" sz="2946" b="1" u="sng" dirty="0" smtClean="0">
              <a:solidFill>
                <a:schemeClr val="tx1"/>
              </a:solidFill>
              <a:ea typeface="Bitstream Vera Sans" charset="0"/>
              <a:cs typeface="Times New Roman" pitchFamily="18" charset="0"/>
            </a:endParaRPr>
          </a:p>
          <a:p>
            <a:pPr eaLnBrk="1" hangingPunct="1">
              <a:buClr>
                <a:srgbClr val="000000"/>
              </a:buClr>
              <a:buSzPct val="100000"/>
              <a:buFont typeface="Times New Roman" panose="02020603050405020304" pitchFamily="18" charset="0"/>
              <a:buNone/>
              <a:defRPr/>
            </a:pPr>
            <a:endParaRPr lang="en-US" sz="2946" b="1" u="sng" dirty="0">
              <a:solidFill>
                <a:schemeClr val="tx1"/>
              </a:solidFill>
              <a:ea typeface="Bitstream Vera Sans" charset="0"/>
              <a:cs typeface="Times New Roman" pitchFamily="18" charset="0"/>
            </a:endParaRPr>
          </a:p>
          <a:p>
            <a:pPr eaLnBrk="1" hangingPunct="1">
              <a:buClr>
                <a:srgbClr val="000000"/>
              </a:buClr>
              <a:buSzPct val="100000"/>
              <a:buFont typeface="Times New Roman" panose="02020603050405020304" pitchFamily="18" charset="0"/>
              <a:buNone/>
              <a:defRPr/>
            </a:pPr>
            <a:endParaRPr lang="en-US" sz="2946" b="1" u="sng" dirty="0" smtClean="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smtClean="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3200" dirty="0" smtClean="0">
              <a:solidFill>
                <a:schemeClr val="tx1"/>
              </a:solidFill>
            </a:endParaRPr>
          </a:p>
          <a:p>
            <a:pPr eaLnBrk="1" hangingPunct="1">
              <a:spcBef>
                <a:spcPts val="0"/>
              </a:spcBef>
              <a:spcAft>
                <a:spcPts val="0"/>
              </a:spcAft>
              <a:buClr>
                <a:srgbClr val="000000"/>
              </a:buClr>
              <a:buSzPct val="100000"/>
              <a:defRPr/>
            </a:pPr>
            <a:r>
              <a:rPr lang="en-US" sz="3200" dirty="0" smtClean="0">
                <a:solidFill>
                  <a:schemeClr val="tx1"/>
                </a:solidFill>
              </a:rPr>
              <a:t>This figure shows a time-series chart that compares three scenarios.  The average of the mean values of each realization in the scenario were used to calculate each count.  Galapagos can be configured to display any output variable in any “view.”  Here, we compare the value of </a:t>
            </a:r>
            <a:r>
              <a:rPr lang="en-US" sz="3200" dirty="0" smtClean="0">
                <a:solidFill>
                  <a:schemeClr val="tx1"/>
                </a:solidFill>
              </a:rPr>
              <a:t> </a:t>
            </a:r>
            <a:r>
              <a:rPr lang="en-US" sz="3200" dirty="0">
                <a:solidFill>
                  <a:schemeClr val="tx1"/>
                </a:solidFill>
              </a:rPr>
              <a:t>“newly infectious” and “existing infectious” </a:t>
            </a:r>
            <a:r>
              <a:rPr lang="en-US" sz="3200" dirty="0" smtClean="0">
                <a:solidFill>
                  <a:schemeClr val="tx1"/>
                </a:solidFill>
              </a:rPr>
              <a:t>across scenarios.</a:t>
            </a:r>
            <a:endParaRPr lang="en-US" sz="3200" dirty="0" smtClean="0">
              <a:solidFill>
                <a:schemeClr val="tx1"/>
              </a:solidFill>
            </a:endParaRPr>
          </a:p>
        </p:txBody>
      </p:sp>
      <p:pic>
        <p:nvPicPr>
          <p:cNvPr id="21" name="image8.png"/>
          <p:cNvPicPr/>
          <p:nvPr/>
        </p:nvPicPr>
        <p:blipFill>
          <a:blip r:embed="rId4"/>
          <a:srcRect l="32264" t="17948" b="2478"/>
          <a:stretch>
            <a:fillRect/>
          </a:stretch>
        </p:blipFill>
        <p:spPr>
          <a:xfrm>
            <a:off x="32236349" y="19562320"/>
            <a:ext cx="10896600" cy="9095676"/>
          </a:xfrm>
          <a:prstGeom prst="rect">
            <a:avLst/>
          </a:prstGeom>
          <a:ln/>
        </p:spPr>
      </p:pic>
      <p:pic>
        <p:nvPicPr>
          <p:cNvPr id="22" name="image7.png"/>
          <p:cNvPicPr/>
          <p:nvPr/>
        </p:nvPicPr>
        <p:blipFill>
          <a:blip r:embed="rId5"/>
          <a:srcRect/>
          <a:stretch>
            <a:fillRect/>
          </a:stretch>
        </p:blipFill>
        <p:spPr>
          <a:xfrm>
            <a:off x="15441689" y="20438086"/>
            <a:ext cx="14643754" cy="6717670"/>
          </a:xfrm>
          <a:prstGeom prst="rect">
            <a:avLst/>
          </a:prstGeom>
          <a:ln/>
        </p:spPr>
      </p:pic>
      <p:grpSp>
        <p:nvGrpSpPr>
          <p:cNvPr id="2" name="Group 1"/>
          <p:cNvGrpSpPr/>
          <p:nvPr/>
        </p:nvGrpSpPr>
        <p:grpSpPr>
          <a:xfrm>
            <a:off x="30802117" y="9493634"/>
            <a:ext cx="12637943" cy="9049465"/>
            <a:chOff x="1905000" y="21950291"/>
            <a:chExt cx="12637943" cy="9049465"/>
          </a:xfrm>
        </p:grpSpPr>
        <p:sp>
          <p:nvSpPr>
            <p:cNvPr id="13" name="Rectangle 12"/>
            <p:cNvSpPr/>
            <p:nvPr/>
          </p:nvSpPr>
          <p:spPr>
            <a:xfrm>
              <a:off x="1905000" y="21950291"/>
              <a:ext cx="12637943" cy="9049465"/>
            </a:xfrm>
            <a:prstGeom prst="rect">
              <a:avLst/>
            </a:prstGeom>
            <a:solidFill>
              <a:schemeClr val="bg1"/>
            </a:solidFill>
            <a:ln>
              <a:solidFill>
                <a:srgbClr val="181E47"/>
              </a:solidFill>
            </a:ln>
          </p:spPr>
          <p:txBody>
            <a:bodyPr lIns="374073" rIns="374073">
              <a:spAutoFit/>
            </a:bodyPr>
            <a:lstStyle/>
            <a:p>
              <a:pPr algn="ctr" eaLnBrk="1" hangingPunct="1">
                <a:buClr>
                  <a:srgbClr val="000000"/>
                </a:buClr>
                <a:buSzPct val="100000"/>
                <a:buFont typeface="Times New Roman" panose="02020603050405020304" pitchFamily="18" charset="0"/>
                <a:buNone/>
                <a:defRPr/>
              </a:pPr>
              <a:r>
                <a:rPr lang="en-US" sz="4418" b="1" u="sng" dirty="0" smtClean="0">
                  <a:solidFill>
                    <a:schemeClr val="tx1"/>
                  </a:solidFill>
                  <a:ea typeface="Bitstream Vera Sans" charset="0"/>
                  <a:cs typeface="Times New Roman" pitchFamily="18" charset="0"/>
                </a:rPr>
                <a:t>Table View</a:t>
              </a:r>
              <a:endParaRPr lang="en-US" sz="4418" b="1" u="sng" dirty="0">
                <a:solidFill>
                  <a:schemeClr val="tx1"/>
                </a:solidFill>
                <a:ea typeface="Bitstream Vera Sans" charset="0"/>
                <a:cs typeface="Times New Roman" pitchFamily="18" charset="0"/>
              </a:endParaRPr>
            </a:p>
            <a:p>
              <a:pPr eaLnBrk="1" hangingPunct="1">
                <a:buClr>
                  <a:srgbClr val="000000"/>
                </a:buClr>
                <a:buSzPct val="100000"/>
                <a:buFont typeface="Times New Roman" panose="02020603050405020304" pitchFamily="18" charset="0"/>
                <a:buNone/>
                <a:defRPr/>
              </a:pPr>
              <a:endParaRPr lang="en-US" sz="2946" b="1" u="sng" dirty="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smtClean="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smtClean="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smtClean="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smtClean="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smtClean="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smtClean="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smtClean="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r>
                <a:rPr lang="en-US" sz="3200" dirty="0">
                  <a:solidFill>
                    <a:schemeClr val="tx1"/>
                  </a:solidFill>
                </a:rPr>
                <a:t>This view allows users to see the data underlying their simulations. In this table, the user is comparing </a:t>
              </a:r>
              <a:r>
                <a:rPr lang="en-US" sz="3200" dirty="0" smtClean="0">
                  <a:solidFill>
                    <a:schemeClr val="tx1"/>
                  </a:solidFill>
                </a:rPr>
                <a:t>the </a:t>
              </a:r>
              <a:r>
                <a:rPr lang="en-US" sz="3200" dirty="0">
                  <a:solidFill>
                    <a:schemeClr val="tx1"/>
                  </a:solidFill>
                </a:rPr>
                <a:t>mean counts of “</a:t>
              </a:r>
              <a:r>
                <a:rPr lang="en-US" sz="3200" dirty="0" err="1">
                  <a:solidFill>
                    <a:schemeClr val="tx1"/>
                  </a:solidFill>
                </a:rPr>
                <a:t>newly_vaccinated</a:t>
              </a:r>
              <a:r>
                <a:rPr lang="en-US" sz="3200" dirty="0">
                  <a:solidFill>
                    <a:schemeClr val="tx1"/>
                  </a:solidFill>
                </a:rPr>
                <a:t>” for three different scenarios</a:t>
              </a:r>
              <a:r>
                <a:rPr lang="en-US" sz="3200" dirty="0" smtClean="0">
                  <a:solidFill>
                    <a:schemeClr val="tx1"/>
                  </a:solidFill>
                </a:rPr>
                <a:t>.</a:t>
              </a:r>
              <a:endParaRPr lang="en-US" sz="3200" dirty="0">
                <a:solidFill>
                  <a:schemeClr val="tx1"/>
                </a:solidFill>
              </a:endParaRPr>
            </a:p>
          </p:txBody>
        </p:sp>
        <p:pic>
          <p:nvPicPr>
            <p:cNvPr id="23" name="image6.png"/>
            <p:cNvPicPr/>
            <p:nvPr/>
          </p:nvPicPr>
          <p:blipFill>
            <a:blip r:embed="rId6"/>
            <a:srcRect t="17621"/>
            <a:stretch>
              <a:fillRect/>
            </a:stretch>
          </p:blipFill>
          <p:spPr>
            <a:xfrm>
              <a:off x="2179493" y="22846530"/>
              <a:ext cx="12197197" cy="6183301"/>
            </a:xfrm>
            <a:prstGeom prst="rect">
              <a:avLst/>
            </a:prstGeom>
            <a:ln/>
          </p:spPr>
        </p:pic>
      </p:grpSp>
      <p:grpSp>
        <p:nvGrpSpPr>
          <p:cNvPr id="5" name="Group 4"/>
          <p:cNvGrpSpPr/>
          <p:nvPr/>
        </p:nvGrpSpPr>
        <p:grpSpPr>
          <a:xfrm>
            <a:off x="15127864" y="4972410"/>
            <a:ext cx="15089332" cy="13856550"/>
            <a:chOff x="15127864" y="4972492"/>
            <a:chExt cx="12637943" cy="13896626"/>
          </a:xfrm>
        </p:grpSpPr>
        <p:sp>
          <p:nvSpPr>
            <p:cNvPr id="14" name="Rectangle 13"/>
            <p:cNvSpPr/>
            <p:nvPr/>
          </p:nvSpPr>
          <p:spPr>
            <a:xfrm>
              <a:off x="15127864" y="4972492"/>
              <a:ext cx="12637943" cy="13896626"/>
            </a:xfrm>
            <a:prstGeom prst="rect">
              <a:avLst/>
            </a:prstGeom>
            <a:solidFill>
              <a:schemeClr val="bg1"/>
            </a:solidFill>
            <a:ln>
              <a:solidFill>
                <a:srgbClr val="181E47"/>
              </a:solidFill>
            </a:ln>
          </p:spPr>
          <p:txBody>
            <a:bodyPr lIns="374073" rIns="374073">
              <a:spAutoFit/>
            </a:bodyPr>
            <a:lstStyle/>
            <a:p>
              <a:pPr algn="ctr" eaLnBrk="1" hangingPunct="1">
                <a:buClr>
                  <a:srgbClr val="000000"/>
                </a:buClr>
                <a:buSzPct val="100000"/>
                <a:buFont typeface="Times New Roman" panose="02020603050405020304" pitchFamily="18" charset="0"/>
                <a:buNone/>
                <a:defRPr/>
              </a:pPr>
              <a:r>
                <a:rPr lang="en-US" sz="4418" b="1" u="sng" dirty="0" smtClean="0">
                  <a:solidFill>
                    <a:schemeClr val="tx1"/>
                  </a:solidFill>
                  <a:ea typeface="Bitstream Vera Sans" charset="0"/>
                  <a:cs typeface="Times New Roman" pitchFamily="18" charset="0"/>
                </a:rPr>
                <a:t>Animated Map</a:t>
              </a:r>
              <a:r>
                <a:rPr lang="en-US" sz="4418" b="1" u="sng" dirty="0" smtClean="0">
                  <a:solidFill>
                    <a:schemeClr val="tx1"/>
                  </a:solidFill>
                  <a:ea typeface="Bitstream Vera Sans" charset="0"/>
                  <a:cs typeface="Times New Roman" pitchFamily="18" charset="0"/>
                </a:rPr>
                <a:t> </a:t>
              </a:r>
              <a:r>
                <a:rPr lang="en-US" sz="4418" b="1" u="sng" dirty="0" smtClean="0">
                  <a:solidFill>
                    <a:schemeClr val="tx1"/>
                  </a:solidFill>
                  <a:ea typeface="Bitstream Vera Sans" charset="0"/>
                  <a:cs typeface="Times New Roman" pitchFamily="18" charset="0"/>
                </a:rPr>
                <a:t>View</a:t>
              </a:r>
            </a:p>
            <a:p>
              <a:pPr eaLnBrk="1" hangingPunct="1">
                <a:buClr>
                  <a:srgbClr val="000000"/>
                </a:buClr>
                <a:buSzPct val="100000"/>
                <a:buFont typeface="Times New Roman" panose="02020603050405020304" pitchFamily="18" charset="0"/>
                <a:buNone/>
                <a:defRPr/>
              </a:pPr>
              <a:endParaRPr lang="en-US" sz="2946" b="1" u="sng" dirty="0" smtClean="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smtClean="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smtClean="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smtClean="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smtClean="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smtClean="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smtClean="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smtClean="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smtClean="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smtClean="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smtClean="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smtClean="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smtClean="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smtClean="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endParaRPr lang="en-US" sz="2946" dirty="0">
                <a:solidFill>
                  <a:schemeClr val="tx1"/>
                </a:solidFill>
                <a:ea typeface="Bitstream Vera Sans" charset="0"/>
                <a:cs typeface="Times New Roman" pitchFamily="18" charset="0"/>
              </a:endParaRPr>
            </a:p>
            <a:p>
              <a:pPr eaLnBrk="1" hangingPunct="1">
                <a:spcBef>
                  <a:spcPts val="0"/>
                </a:spcBef>
                <a:spcAft>
                  <a:spcPts val="0"/>
                </a:spcAft>
                <a:buClr>
                  <a:srgbClr val="000000"/>
                </a:buClr>
                <a:buSzPct val="100000"/>
                <a:defRPr/>
              </a:pPr>
              <a:r>
                <a:rPr lang="en-US" sz="3200" dirty="0" smtClean="0">
                  <a:solidFill>
                    <a:schemeClr val="tx1"/>
                  </a:solidFill>
                </a:rPr>
                <a:t>This figure shows a choropleth of the results of a simulator run on an infectious disease scenario.  The average of the mean values of each realization in the scenario were used to calculate each count. </a:t>
              </a:r>
              <a:endParaRPr lang="en-US" sz="3200" dirty="0" smtClean="0">
                <a:solidFill>
                  <a:schemeClr val="tx1"/>
                </a:solidFill>
              </a:endParaRPr>
            </a:p>
            <a:p>
              <a:pPr eaLnBrk="1" hangingPunct="1">
                <a:spcBef>
                  <a:spcPts val="0"/>
                </a:spcBef>
                <a:spcAft>
                  <a:spcPts val="0"/>
                </a:spcAft>
                <a:buClr>
                  <a:srgbClr val="000000"/>
                </a:buClr>
                <a:buSzPct val="100000"/>
                <a:defRPr/>
              </a:pPr>
              <a:endParaRPr lang="en-US" sz="3200" dirty="0" smtClean="0">
                <a:solidFill>
                  <a:schemeClr val="tx1"/>
                </a:solidFill>
              </a:endParaRPr>
            </a:p>
            <a:p>
              <a:pPr eaLnBrk="1" hangingPunct="1">
                <a:spcBef>
                  <a:spcPts val="0"/>
                </a:spcBef>
                <a:spcAft>
                  <a:spcPts val="0"/>
                </a:spcAft>
                <a:buClr>
                  <a:srgbClr val="000000"/>
                </a:buClr>
                <a:buSzPct val="100000"/>
                <a:defRPr/>
              </a:pPr>
              <a:r>
                <a:rPr lang="en-US" sz="3200" dirty="0" smtClean="0">
                  <a:solidFill>
                    <a:schemeClr val="tx1"/>
                  </a:solidFill>
                </a:rPr>
                <a:t>The choropleth can be played like a movie using the buttons in the bottom left corner of the image.  The movie would start from simulator time zero, and show the value of the chosen variable at each point in time at each location.  </a:t>
              </a:r>
            </a:p>
            <a:p>
              <a:pPr eaLnBrk="1" hangingPunct="1">
                <a:spcBef>
                  <a:spcPts val="0"/>
                </a:spcBef>
                <a:spcAft>
                  <a:spcPts val="0"/>
                </a:spcAft>
                <a:buClr>
                  <a:srgbClr val="000000"/>
                </a:buClr>
                <a:buSzPct val="100000"/>
                <a:defRPr/>
              </a:pPr>
              <a:endParaRPr lang="en-US" sz="3200" dirty="0">
                <a:solidFill>
                  <a:schemeClr val="tx1"/>
                </a:solidFill>
              </a:endParaRPr>
            </a:p>
            <a:p>
              <a:pPr eaLnBrk="1" hangingPunct="1">
                <a:spcBef>
                  <a:spcPts val="0"/>
                </a:spcBef>
                <a:spcAft>
                  <a:spcPts val="0"/>
                </a:spcAft>
                <a:buClr>
                  <a:srgbClr val="000000"/>
                </a:buClr>
                <a:buSzPct val="100000"/>
                <a:defRPr/>
              </a:pPr>
              <a:r>
                <a:rPr lang="en-US" sz="3200" dirty="0" smtClean="0">
                  <a:solidFill>
                    <a:schemeClr val="tx1"/>
                  </a:solidFill>
                </a:rPr>
                <a:t>In this image we show the </a:t>
              </a:r>
              <a:r>
                <a:rPr lang="en-US" sz="3200" dirty="0" smtClean="0">
                  <a:solidFill>
                    <a:schemeClr val="tx1"/>
                  </a:solidFill>
                </a:rPr>
                <a:t>percentage </a:t>
              </a:r>
              <a:r>
                <a:rPr lang="en-US" sz="3200" dirty="0">
                  <a:solidFill>
                    <a:schemeClr val="tx1"/>
                  </a:solidFill>
                </a:rPr>
                <a:t>of susceptible males in different parts of Allegheny County at time step 200</a:t>
              </a:r>
              <a:r>
                <a:rPr lang="en-US" sz="3200" dirty="0" smtClean="0">
                  <a:solidFill>
                    <a:schemeClr val="tx1"/>
                  </a:solidFill>
                </a:rPr>
                <a:t>.</a:t>
              </a:r>
            </a:p>
          </p:txBody>
        </p:sp>
        <p:pic>
          <p:nvPicPr>
            <p:cNvPr id="24" name="image5.png"/>
            <p:cNvPicPr/>
            <p:nvPr/>
          </p:nvPicPr>
          <p:blipFill>
            <a:blip r:embed="rId7"/>
            <a:srcRect/>
            <a:stretch>
              <a:fillRect/>
            </a:stretch>
          </p:blipFill>
          <p:spPr>
            <a:xfrm>
              <a:off x="15301695" y="5785397"/>
              <a:ext cx="12290281" cy="7720818"/>
            </a:xfrm>
            <a:prstGeom prst="rect">
              <a:avLst/>
            </a:prstGeom>
            <a:ln/>
          </p:spPr>
        </p:pic>
      </p:grpSp>
      <p:sp>
        <p:nvSpPr>
          <p:cNvPr id="25" name="Rectangle 24"/>
          <p:cNvSpPr/>
          <p:nvPr/>
        </p:nvSpPr>
        <p:spPr>
          <a:xfrm>
            <a:off x="30802118" y="4972410"/>
            <a:ext cx="12637943" cy="4157741"/>
          </a:xfrm>
          <a:prstGeom prst="rect">
            <a:avLst/>
          </a:prstGeom>
          <a:solidFill>
            <a:schemeClr val="bg1"/>
          </a:solidFill>
          <a:ln>
            <a:solidFill>
              <a:srgbClr val="181E47"/>
            </a:solidFill>
          </a:ln>
        </p:spPr>
        <p:txBody>
          <a:bodyPr lIns="374073" rIns="374073">
            <a:spAutoFit/>
          </a:bodyPr>
          <a:lstStyle/>
          <a:p>
            <a:pPr algn="ctr" eaLnBrk="1" hangingPunct="1">
              <a:buClr>
                <a:srgbClr val="000000"/>
              </a:buClr>
              <a:buSzPct val="100000"/>
              <a:buFont typeface="Times New Roman" panose="02020603050405020304" pitchFamily="18" charset="0"/>
              <a:buNone/>
              <a:defRPr/>
            </a:pPr>
            <a:r>
              <a:rPr lang="en-US" sz="4418" b="1" u="sng" dirty="0" smtClean="0">
                <a:solidFill>
                  <a:schemeClr val="tx1"/>
                </a:solidFill>
                <a:ea typeface="Bitstream Vera Sans" charset="0"/>
                <a:cs typeface="Times New Roman" pitchFamily="18" charset="0"/>
              </a:rPr>
              <a:t>What’s new in Galapagos v2.0?</a:t>
            </a:r>
            <a:endParaRPr lang="en-US" sz="4418" b="1" u="sng" dirty="0">
              <a:solidFill>
                <a:schemeClr val="tx1"/>
              </a:solidFill>
              <a:ea typeface="Bitstream Vera Sans" charset="0"/>
              <a:cs typeface="Times New Roman" pitchFamily="18" charset="0"/>
            </a:endParaRPr>
          </a:p>
          <a:p>
            <a:pPr algn="ctr" eaLnBrk="1" hangingPunct="1">
              <a:buClr>
                <a:srgbClr val="000000"/>
              </a:buClr>
              <a:buSzPct val="100000"/>
              <a:buFont typeface="Times New Roman" panose="02020603050405020304" pitchFamily="18" charset="0"/>
              <a:buNone/>
              <a:defRPr/>
            </a:pPr>
            <a:endParaRPr lang="en-US" sz="2800" b="1" u="sng" dirty="0">
              <a:solidFill>
                <a:schemeClr val="tx1"/>
              </a:solidFill>
              <a:ea typeface="Bitstream Vera Sans" charset="0"/>
              <a:cs typeface="Times New Roman" pitchFamily="18" charset="0"/>
            </a:endParaRPr>
          </a:p>
          <a:p>
            <a:pPr marL="571500" indent="-571500">
              <a:buFont typeface="Arial" charset="0"/>
              <a:buChar char="•"/>
            </a:pPr>
            <a:r>
              <a:rPr lang="en-US" sz="3200" dirty="0" smtClean="0">
                <a:solidFill>
                  <a:schemeClr val="tx1"/>
                </a:solidFill>
              </a:rPr>
              <a:t>Support for user uploaded data</a:t>
            </a:r>
          </a:p>
          <a:p>
            <a:pPr marL="571500" indent="-571500">
              <a:buFont typeface="Arial" charset="0"/>
              <a:buChar char="•"/>
            </a:pPr>
            <a:r>
              <a:rPr lang="en-US" sz="3200" dirty="0" smtClean="0">
                <a:solidFill>
                  <a:schemeClr val="tx1"/>
                </a:solidFill>
              </a:rPr>
              <a:t>View both realization and scenario data in various analysis modes</a:t>
            </a:r>
          </a:p>
          <a:p>
            <a:pPr marL="571500" indent="-571500">
              <a:buFont typeface="Arial" charset="0"/>
              <a:buChar char="•"/>
            </a:pPr>
            <a:r>
              <a:rPr lang="en-US" sz="3200" dirty="0" smtClean="0">
                <a:solidFill>
                  <a:schemeClr val="tx1"/>
                </a:solidFill>
              </a:rPr>
              <a:t>Workspaces for users to differentiate between simulator datasets </a:t>
            </a:r>
          </a:p>
          <a:p>
            <a:pPr marL="571500" indent="-571500">
              <a:buFont typeface="Arial" charset="0"/>
              <a:buChar char="•"/>
            </a:pPr>
            <a:r>
              <a:rPr lang="en-US" sz="3200" dirty="0" smtClean="0">
                <a:solidFill>
                  <a:schemeClr val="tx1"/>
                </a:solidFill>
              </a:rPr>
              <a:t>Plot moving averages and error bars on charts and view their values in tables</a:t>
            </a:r>
          </a:p>
          <a:p>
            <a:pPr marL="571500" indent="-571500">
              <a:buFont typeface="Arial" charset="0"/>
              <a:buChar char="•"/>
            </a:pPr>
            <a:r>
              <a:rPr lang="en-US" sz="3200" dirty="0" smtClean="0">
                <a:solidFill>
                  <a:schemeClr val="tx1"/>
                </a:solidFill>
              </a:rPr>
              <a:t>Statistics builder for users to create and view their own statistics </a:t>
            </a:r>
            <a:endParaRPr lang="en-US" sz="3200"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Bitstream Vera Sans"/>
        <a:cs typeface="Bitstream Vera Sans"/>
      </a:majorFont>
      <a:minorFont>
        <a:latin typeface="Calibri"/>
        <a:ea typeface="Bitstream Vera Sans"/>
        <a:cs typeface="Bitstream Vera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9500" b="0" i="0" u="none" strike="noStrike" cap="none" normalizeH="0" baseline="0" smtClean="0">
            <a:ln>
              <a:noFill/>
            </a:ln>
            <a:solidFill>
              <a:schemeClr val="bg1"/>
            </a:solidFill>
            <a:effectLst/>
            <a:latin typeface="Calibri"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9500" b="0" i="0" u="none" strike="noStrike" cap="none" normalizeH="0" baseline="0" smtClean="0">
            <a:ln>
              <a:noFill/>
            </a:ln>
            <a:solidFill>
              <a:schemeClr val="bg1"/>
            </a:solidFill>
            <a:effectLst/>
            <a:latin typeface="Calibri"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3417</TotalTime>
  <Words>443</Words>
  <Application>Microsoft Macintosh PowerPoint</Application>
  <PresentationFormat>Custom</PresentationFormat>
  <Paragraphs>113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Bitstream Vera Sans</vt:lpstr>
      <vt:lpstr>Calibri</vt:lpstr>
      <vt:lpstr>MS PGothic</vt:lpstr>
      <vt:lpstr>ＭＳ Ｐゴシック</vt:lpstr>
      <vt:lpstr>Times New Roman</vt:lpstr>
      <vt:lpstr>Arial</vt:lpstr>
      <vt:lpstr>Office Theme</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Levander, John</cp:lastModifiedBy>
  <cp:revision>27</cp:revision>
  <cp:lastPrinted>1601-01-01T00:00:00Z</cp:lastPrinted>
  <dcterms:created xsi:type="dcterms:W3CDTF">2015-08-11T18:17:36Z</dcterms:created>
  <dcterms:modified xsi:type="dcterms:W3CDTF">2017-05-18T18:11:51Z</dcterms:modified>
</cp:coreProperties>
</file>