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GB"/>
    </a:defPPr>
    <a:lvl1pPr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1pPr>
    <a:lvl2pPr marL="624078" indent="-240030"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2pPr>
    <a:lvl3pPr marL="960120" indent="-192024"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3pPr>
    <a:lvl4pPr marL="1344168" indent="-192024"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4pPr>
    <a:lvl5pPr marL="1728216" indent="-192024"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5pPr>
    <a:lvl6pPr marL="1920240" algn="l" defTabSz="768096" rtl="0" eaLnBrk="1" latinLnBrk="0" hangingPunct="1">
      <a:defRPr sz="7980" kern="1200">
        <a:solidFill>
          <a:schemeClr val="bg1"/>
        </a:solidFill>
        <a:latin typeface="Calibri" charset="0"/>
        <a:ea typeface="MS PGothic" charset="-128"/>
        <a:cs typeface="+mn-cs"/>
      </a:defRPr>
    </a:lvl6pPr>
    <a:lvl7pPr marL="2304288" algn="l" defTabSz="768096" rtl="0" eaLnBrk="1" latinLnBrk="0" hangingPunct="1">
      <a:defRPr sz="7980" kern="1200">
        <a:solidFill>
          <a:schemeClr val="bg1"/>
        </a:solidFill>
        <a:latin typeface="Calibri" charset="0"/>
        <a:ea typeface="MS PGothic" charset="-128"/>
        <a:cs typeface="+mn-cs"/>
      </a:defRPr>
    </a:lvl7pPr>
    <a:lvl8pPr marL="2688336" algn="l" defTabSz="768096" rtl="0" eaLnBrk="1" latinLnBrk="0" hangingPunct="1">
      <a:defRPr sz="7980" kern="1200">
        <a:solidFill>
          <a:schemeClr val="bg1"/>
        </a:solidFill>
        <a:latin typeface="Calibri" charset="0"/>
        <a:ea typeface="MS PGothic" charset="-128"/>
        <a:cs typeface="+mn-cs"/>
      </a:defRPr>
    </a:lvl8pPr>
    <a:lvl9pPr marL="3072384" algn="l" defTabSz="768096" rtl="0" eaLnBrk="1" latinLnBrk="0" hangingPunct="1">
      <a:defRPr sz="7980" kern="1200">
        <a:solidFill>
          <a:schemeClr val="bg1"/>
        </a:solidFill>
        <a:latin typeface="Calibri" charset="0"/>
        <a:ea typeface="MS PGothic"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46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BEAE6C"/>
    <a:srgbClr val="FF2600"/>
    <a:srgbClr val="FFD579"/>
    <a:srgbClr val="181D47"/>
    <a:srgbClr val="00654C"/>
    <a:srgbClr val="BEAD6C"/>
    <a:srgbClr val="181E47"/>
    <a:srgbClr val="FCE0C4"/>
    <a:srgbClr val="E4C8F4"/>
    <a:srgbClr val="E4E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88"/>
    <p:restoredTop sz="94514"/>
  </p:normalViewPr>
  <p:slideViewPr>
    <p:cSldViewPr>
      <p:cViewPr>
        <p:scale>
          <a:sx n="38" d="100"/>
          <a:sy n="38" d="100"/>
        </p:scale>
        <p:origin x="4424" y="656"/>
      </p:cViewPr>
      <p:guideLst>
        <p:guide orient="horz" pos="2160"/>
        <p:guide pos="2469"/>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dirty="0"/>
          </a:p>
        </p:txBody>
      </p:sp>
      <p:sp>
        <p:nvSpPr>
          <p:cNvPr id="2051"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dirty="0"/>
          </a:p>
        </p:txBody>
      </p:sp>
      <p:sp>
        <p:nvSpPr>
          <p:cNvPr id="2052" name="AutoShape 3"/>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dirty="0"/>
          </a:p>
        </p:txBody>
      </p:sp>
      <p:sp>
        <p:nvSpPr>
          <p:cNvPr id="2053" name="AutoShape 4"/>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dirty="0"/>
          </a:p>
        </p:txBody>
      </p:sp>
      <p:sp>
        <p:nvSpPr>
          <p:cNvPr id="2054" name="Text Box 5"/>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dirty="0"/>
          </a:p>
        </p:txBody>
      </p:sp>
      <p:sp>
        <p:nvSpPr>
          <p:cNvPr id="2" name="Rectangle 6"/>
          <p:cNvSpPr>
            <a:spLocks noGrp="1" noChangeArrowheads="1"/>
          </p:cNvSpPr>
          <p:nvPr>
            <p:ph type="dt"/>
          </p:nvPr>
        </p:nvSpPr>
        <p:spPr bwMode="auto">
          <a:xfrm>
            <a:off x="3884613" y="0"/>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2" charset="0"/>
                <a:ea typeface="Bitstream Vera Sans" charset="0"/>
                <a:cs typeface="Bitstream Vera Sans" charset="0"/>
              </a:defRPr>
            </a:lvl1pPr>
          </a:lstStyle>
          <a:p>
            <a:pPr>
              <a:defRPr/>
            </a:pPr>
            <a:endParaRPr lang="en-US" dirty="0"/>
          </a:p>
        </p:txBody>
      </p:sp>
      <p:sp>
        <p:nvSpPr>
          <p:cNvPr id="2056" name="Rectangle 7"/>
          <p:cNvSpPr>
            <a:spLocks noGrp="1" noRot="1" noChangeAspect="1" noChangeArrowheads="1"/>
          </p:cNvSpPr>
          <p:nvPr>
            <p:ph type="sldImg"/>
          </p:nvPr>
        </p:nvSpPr>
        <p:spPr bwMode="auto">
          <a:xfrm>
            <a:off x="-15408275" y="-11728450"/>
            <a:ext cx="37668200" cy="28252738"/>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2058" name="Text Box 9"/>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dirty="0"/>
          </a:p>
        </p:txBody>
      </p:sp>
      <p:sp>
        <p:nvSpPr>
          <p:cNvPr id="4"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smtClean="0">
                <a:solidFill>
                  <a:srgbClr val="000000"/>
                </a:solidFill>
                <a:latin typeface="Calibri" panose="020F0502020204030204" pitchFamily="34" charset="0"/>
                <a:ea typeface="MS PGothic" panose="020B0600070205080204" pitchFamily="34" charset="-128"/>
              </a:defRPr>
            </a:lvl1pPr>
          </a:lstStyle>
          <a:p>
            <a:pPr>
              <a:defRPr/>
            </a:pPr>
            <a:fld id="{64F34FD4-DA21-B04B-8305-9B2F1220AB62}" type="slidenum">
              <a:rPr lang="en-US"/>
              <a:pPr>
                <a:defRPr/>
              </a:pPr>
              <a:t>‹#›</a:t>
            </a:fld>
            <a:endParaRPr lang="en-US" dirty="0"/>
          </a:p>
        </p:txBody>
      </p:sp>
    </p:spTree>
    <p:extLst>
      <p:ext uri="{BB962C8B-B14F-4D97-AF65-F5344CB8AC3E}">
        <p14:creationId xmlns:p14="http://schemas.microsoft.com/office/powerpoint/2010/main" val="1303455736"/>
      </p:ext>
    </p:extLst>
  </p:cSld>
  <p:clrMap bg1="lt1" tx1="dk1" bg2="lt2" tx2="dk2" accent1="accent1" accent2="accent2" accent3="accent3" accent4="accent4" accent5="accent5" accent6="accent6" hlink="hlink" folHlink="folHlink"/>
  <p:notesStyle>
    <a:lvl1pPr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ＭＳ Ｐゴシック" charset="0"/>
      </a:defRPr>
    </a:lvl1pPr>
    <a:lvl2pPr marL="624078" indent="-240030"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mn-cs"/>
      </a:defRPr>
    </a:lvl2pPr>
    <a:lvl3pPr marL="960120" indent="-192024"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mn-cs"/>
      </a:defRPr>
    </a:lvl3pPr>
    <a:lvl4pPr marL="1344168" indent="-192024"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mn-cs"/>
      </a:defRPr>
    </a:lvl4pPr>
    <a:lvl5pPr marL="1728216" indent="-192024"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mn-cs"/>
      </a:defRPr>
    </a:lvl5pPr>
    <a:lvl6pPr marL="1920240" algn="l" defTabSz="768096" rtl="0" eaLnBrk="1" latinLnBrk="0" hangingPunct="1">
      <a:defRPr sz="1008" kern="1200">
        <a:solidFill>
          <a:schemeClr val="tx1"/>
        </a:solidFill>
        <a:latin typeface="+mn-lt"/>
        <a:ea typeface="+mn-ea"/>
        <a:cs typeface="+mn-cs"/>
      </a:defRPr>
    </a:lvl6pPr>
    <a:lvl7pPr marL="2304288" algn="l" defTabSz="768096" rtl="0" eaLnBrk="1" latinLnBrk="0" hangingPunct="1">
      <a:defRPr sz="1008" kern="1200">
        <a:solidFill>
          <a:schemeClr val="tx1"/>
        </a:solidFill>
        <a:latin typeface="+mn-lt"/>
        <a:ea typeface="+mn-ea"/>
        <a:cs typeface="+mn-cs"/>
      </a:defRPr>
    </a:lvl7pPr>
    <a:lvl8pPr marL="2688336" algn="l" defTabSz="768096" rtl="0" eaLnBrk="1" latinLnBrk="0" hangingPunct="1">
      <a:defRPr sz="1008" kern="1200">
        <a:solidFill>
          <a:schemeClr val="tx1"/>
        </a:solidFill>
        <a:latin typeface="+mn-lt"/>
        <a:ea typeface="+mn-ea"/>
        <a:cs typeface="+mn-cs"/>
      </a:defRPr>
    </a:lvl8pPr>
    <a:lvl9pPr marL="3072384" algn="l" defTabSz="768096" rtl="0" eaLnBrk="1" latinLnBrk="0" hangingPunct="1">
      <a:defRPr sz="10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0"/>
          <p:cNvSpPr>
            <a:spLocks noGrp="1" noChangeArrowheads="1"/>
          </p:cNvSpPr>
          <p:nvPr>
            <p:ph type="sldNum"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1pPr>
            <a:lvl2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2pPr>
            <a:lvl3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3pPr>
            <a:lvl4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4pPr>
            <a:lvl5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9pPr>
          </a:lstStyle>
          <a:p>
            <a:pPr>
              <a:spcBef>
                <a:spcPct val="0"/>
              </a:spcBef>
              <a:buClrTx/>
              <a:buFontTx/>
              <a:buNone/>
            </a:pPr>
            <a:fld id="{7847A6CD-BD6D-3540-A461-66D11F168A97}" type="slidenum">
              <a:rPr lang="en-US" altLang="en-US">
                <a:latin typeface="Calibri" charset="0"/>
              </a:rPr>
              <a:pPr>
                <a:spcBef>
                  <a:spcPct val="0"/>
                </a:spcBef>
                <a:buClrTx/>
                <a:buFontTx/>
                <a:buNone/>
              </a:pPr>
              <a:t>1</a:t>
            </a:fld>
            <a:endParaRPr lang="en-US" altLang="en-US" dirty="0">
              <a:latin typeface="Calibri" charset="0"/>
            </a:endParaRPr>
          </a:p>
        </p:txBody>
      </p:sp>
      <p:sp>
        <p:nvSpPr>
          <p:cNvPr id="409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1pPr>
            <a:lvl2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2pPr>
            <a:lvl3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3pPr>
            <a:lvl4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4pPr>
            <a:lvl5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9pPr>
          </a:lstStyle>
          <a:p>
            <a:pPr algn="r" eaLnBrk="1" hangingPunct="1">
              <a:spcBef>
                <a:spcPct val="0"/>
              </a:spcBef>
              <a:buClrTx/>
              <a:buFontTx/>
              <a:buNone/>
            </a:pPr>
            <a:fld id="{3E165FC4-35C8-254E-85F3-8798C2951948}" type="slidenum">
              <a:rPr lang="en-US" altLang="en-US">
                <a:latin typeface="Calibri" charset="0"/>
              </a:rPr>
              <a:pPr algn="r" eaLnBrk="1" hangingPunct="1">
                <a:spcBef>
                  <a:spcPct val="0"/>
                </a:spcBef>
                <a:buClrTx/>
                <a:buFontTx/>
                <a:buNone/>
              </a:pPr>
              <a:t>1</a:t>
            </a:fld>
            <a:endParaRPr lang="en-US" altLang="en-US" dirty="0">
              <a:latin typeface="Calibri" charset="0"/>
            </a:endParaRPr>
          </a:p>
        </p:txBody>
      </p:sp>
      <p:sp>
        <p:nvSpPr>
          <p:cNvPr id="4100" name="Text Box 2"/>
          <p:cNvSpPr txBox="1">
            <a:spLocks noChangeArrowheads="1"/>
          </p:cNvSpPr>
          <p:nvPr/>
        </p:nvSpPr>
        <p:spPr bwMode="auto">
          <a:xfrm>
            <a:off x="762000" y="685800"/>
            <a:ext cx="5334000" cy="3429000"/>
          </a:xfrm>
          <a:prstGeom prst="rect">
            <a:avLst/>
          </a:prstGeom>
          <a:solidFill>
            <a:srgbClr val="FFFFFF"/>
          </a:solidFill>
          <a:ln w="9360">
            <a:solidFill>
              <a:srgbClr val="000000"/>
            </a:solidFill>
            <a:miter lim="800000"/>
            <a:headEnd/>
            <a:tailEnd/>
          </a:ln>
        </p:spPr>
        <p:txBody>
          <a:bodyPr wrap="none" anchor="ctr"/>
          <a:lstStyle/>
          <a:p>
            <a:pPr eaLnBrk="1" hangingPunct="1">
              <a:buClr>
                <a:srgbClr val="000000"/>
              </a:buClr>
              <a:buSzPct val="100000"/>
              <a:buFont typeface="Times New Roman" charset="0"/>
              <a:buNone/>
            </a:pPr>
            <a:endParaRPr lang="en-US" altLang="en-US" dirty="0"/>
          </a:p>
        </p:txBody>
      </p:sp>
      <p:sp>
        <p:nvSpPr>
          <p:cNvPr id="4101" name="Rectangle 3"/>
          <p:cNvSpPr>
            <a:spLocks noGrp="1" noChangeArrowheads="1"/>
          </p:cNvSpPr>
          <p:nvPr>
            <p:ph type="body"/>
          </p:nvPr>
        </p:nvSpPr>
        <p:spPr>
          <a:xfrm>
            <a:off x="685800" y="4343400"/>
            <a:ext cx="5481638" cy="41116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wrap="none" anchor="ctr"/>
          <a:lstStyle/>
          <a:p>
            <a:endParaRPr lang="en-US" altLang="en-US" dirty="0">
              <a:latin typeface="Times New Roman" charset="0"/>
              <a:ea typeface="MS PGothic" charset="-128"/>
            </a:endParaRPr>
          </a:p>
        </p:txBody>
      </p:sp>
    </p:spTree>
    <p:extLst>
      <p:ext uri="{BB962C8B-B14F-4D97-AF65-F5344CB8AC3E}">
        <p14:creationId xmlns:p14="http://schemas.microsoft.com/office/powerpoint/2010/main" val="3500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2"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6"/>
            <a:ext cx="30724929" cy="8413751"/>
          </a:xfrm>
        </p:spPr>
        <p:txBody>
          <a:bodyPr/>
          <a:lstStyle>
            <a:lvl1pPr marL="0" indent="0" algn="ctr">
              <a:buNone/>
              <a:defRPr/>
            </a:lvl1pPr>
            <a:lvl2pPr marL="374081" indent="0" algn="ctr">
              <a:buNone/>
              <a:defRPr/>
            </a:lvl2pPr>
            <a:lvl3pPr marL="748162" indent="0" algn="ctr">
              <a:buNone/>
              <a:defRPr/>
            </a:lvl3pPr>
            <a:lvl4pPr marL="1122243" indent="0" algn="ctr">
              <a:buNone/>
              <a:defRPr/>
            </a:lvl4pPr>
            <a:lvl5pPr marL="1496324" indent="0" algn="ctr">
              <a:buNone/>
              <a:defRPr/>
            </a:lvl5pPr>
            <a:lvl6pPr marL="1870405" indent="0" algn="ctr">
              <a:buNone/>
              <a:defRPr/>
            </a:lvl6pPr>
            <a:lvl7pPr marL="2244486" indent="0" algn="ctr">
              <a:buNone/>
              <a:defRPr/>
            </a:lvl7pPr>
            <a:lvl8pPr marL="2618567" indent="0" algn="ctr">
              <a:buNone/>
              <a:defRPr/>
            </a:lvl8pPr>
            <a:lvl9pPr marL="299264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5E55136A-DEF6-2C47-BB93-04D8EC0F7FC8}" type="slidenum">
              <a:rPr lang="en-US"/>
              <a:pPr>
                <a:defRPr/>
              </a:pPr>
              <a:t>‹#›</a:t>
            </a:fld>
            <a:endParaRPr lang="en-US" dirty="0"/>
          </a:p>
        </p:txBody>
      </p:sp>
    </p:spTree>
    <p:extLst>
      <p:ext uri="{BB962C8B-B14F-4D97-AF65-F5344CB8AC3E}">
        <p14:creationId xmlns:p14="http://schemas.microsoft.com/office/powerpoint/2010/main" val="52159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606859C8-FEEC-7145-B8CA-E5C9B6AFDEE9}" type="slidenum">
              <a:rPr lang="en-US"/>
              <a:pPr>
                <a:defRPr/>
              </a:pPr>
              <a:t>‹#›</a:t>
            </a:fld>
            <a:endParaRPr lang="en-US" dirty="0"/>
          </a:p>
        </p:txBody>
      </p:sp>
    </p:spTree>
    <p:extLst>
      <p:ext uri="{BB962C8B-B14F-4D97-AF65-F5344CB8AC3E}">
        <p14:creationId xmlns:p14="http://schemas.microsoft.com/office/powerpoint/2010/main" val="110151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17583" y="298450"/>
            <a:ext cx="9873343" cy="29100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7" y="298450"/>
            <a:ext cx="29492121" cy="29100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7C4244F4-6609-9745-8E4B-107A917316AF}" type="slidenum">
              <a:rPr lang="en-US"/>
              <a:pPr>
                <a:defRPr/>
              </a:pPr>
              <a:t>‹#›</a:t>
            </a:fld>
            <a:endParaRPr lang="en-US" dirty="0"/>
          </a:p>
        </p:txBody>
      </p:sp>
    </p:spTree>
    <p:extLst>
      <p:ext uri="{BB962C8B-B14F-4D97-AF65-F5344CB8AC3E}">
        <p14:creationId xmlns:p14="http://schemas.microsoft.com/office/powerpoint/2010/main" val="180197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3D36B033-6FA8-B842-AF1A-7BD628754245}" type="slidenum">
              <a:rPr lang="en-US"/>
              <a:pPr>
                <a:defRPr/>
              </a:pPr>
              <a:t>‹#›</a:t>
            </a:fld>
            <a:endParaRPr lang="en-US" dirty="0"/>
          </a:p>
        </p:txBody>
      </p:sp>
    </p:spTree>
    <p:extLst>
      <p:ext uri="{BB962C8B-B14F-4D97-AF65-F5344CB8AC3E}">
        <p14:creationId xmlns:p14="http://schemas.microsoft.com/office/powerpoint/2010/main" val="294702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4" y="21153439"/>
            <a:ext cx="37308064" cy="6537325"/>
          </a:xfrm>
        </p:spPr>
        <p:txBody>
          <a:bodyPr anchor="t"/>
          <a:lstStyle>
            <a:lvl1pPr algn="l">
              <a:defRPr sz="3273" b="1" cap="all"/>
            </a:lvl1pPr>
          </a:lstStyle>
          <a:p>
            <a:r>
              <a:rPr lang="en-US" smtClean="0"/>
              <a:t>Click to edit Master title style</a:t>
            </a:r>
            <a:endParaRPr lang="en-US"/>
          </a:p>
        </p:txBody>
      </p:sp>
      <p:sp>
        <p:nvSpPr>
          <p:cNvPr id="3" name="Text Placeholder 2"/>
          <p:cNvSpPr>
            <a:spLocks noGrp="1"/>
          </p:cNvSpPr>
          <p:nvPr>
            <p:ph type="body" idx="1"/>
          </p:nvPr>
        </p:nvSpPr>
        <p:spPr>
          <a:xfrm>
            <a:off x="3467104" y="13952538"/>
            <a:ext cx="37308064" cy="7200900"/>
          </a:xfrm>
        </p:spPr>
        <p:txBody>
          <a:bodyPr anchor="b"/>
          <a:lstStyle>
            <a:lvl1pPr marL="0" indent="0">
              <a:buNone/>
              <a:defRPr sz="1636"/>
            </a:lvl1pPr>
            <a:lvl2pPr marL="374081" indent="0">
              <a:buNone/>
              <a:defRPr sz="1473"/>
            </a:lvl2pPr>
            <a:lvl3pPr marL="748162" indent="0">
              <a:buNone/>
              <a:defRPr sz="1309"/>
            </a:lvl3pPr>
            <a:lvl4pPr marL="1122243" indent="0">
              <a:buNone/>
              <a:defRPr sz="1145"/>
            </a:lvl4pPr>
            <a:lvl5pPr marL="1496324" indent="0">
              <a:buNone/>
              <a:defRPr sz="1145"/>
            </a:lvl5pPr>
            <a:lvl6pPr marL="1870405" indent="0">
              <a:buNone/>
              <a:defRPr sz="1145"/>
            </a:lvl6pPr>
            <a:lvl7pPr marL="2244486" indent="0">
              <a:buNone/>
              <a:defRPr sz="1145"/>
            </a:lvl7pPr>
            <a:lvl8pPr marL="2618567" indent="0">
              <a:buNone/>
              <a:defRPr sz="1145"/>
            </a:lvl8pPr>
            <a:lvl9pPr marL="2992648" indent="0">
              <a:buNone/>
              <a:defRPr sz="1145"/>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5"/>
          <p:cNvSpPr>
            <a:spLocks noGrp="1" noChangeArrowheads="1"/>
          </p:cNvSpPr>
          <p:nvPr>
            <p:ph type="sldNum" idx="11"/>
          </p:nvPr>
        </p:nvSpPr>
        <p:spPr>
          <a:ln/>
        </p:spPr>
        <p:txBody>
          <a:bodyPr/>
          <a:lstStyle>
            <a:lvl1pPr>
              <a:defRPr/>
            </a:lvl1pPr>
          </a:lstStyle>
          <a:p>
            <a:pPr>
              <a:defRPr/>
            </a:pPr>
            <a:fld id="{8D786E95-5F44-1947-8DEC-7D72B27CA4F9}" type="slidenum">
              <a:rPr lang="en-US"/>
              <a:pPr>
                <a:defRPr/>
              </a:pPr>
              <a:t>‹#›</a:t>
            </a:fld>
            <a:endParaRPr lang="en-US" dirty="0"/>
          </a:p>
        </p:txBody>
      </p:sp>
    </p:spTree>
    <p:extLst>
      <p:ext uri="{BB962C8B-B14F-4D97-AF65-F5344CB8AC3E}">
        <p14:creationId xmlns:p14="http://schemas.microsoft.com/office/powerpoint/2010/main" val="17269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835" y="7680326"/>
            <a:ext cx="19682732" cy="21718588"/>
          </a:xfrm>
        </p:spPr>
        <p:txBody>
          <a:bodyPr/>
          <a:lstStyle>
            <a:lvl1pPr>
              <a:defRPr sz="2291"/>
            </a:lvl1pPr>
            <a:lvl2pPr>
              <a:defRPr sz="1964"/>
            </a:lvl2pPr>
            <a:lvl3pPr>
              <a:defRPr sz="1636"/>
            </a:lvl3pPr>
            <a:lvl4pPr>
              <a:defRPr sz="1473"/>
            </a:lvl4pPr>
            <a:lvl5pPr>
              <a:defRPr sz="1473"/>
            </a:lvl5pPr>
            <a:lvl6pPr>
              <a:defRPr sz="1473"/>
            </a:lvl6pPr>
            <a:lvl7pPr>
              <a:defRPr sz="1473"/>
            </a:lvl7pPr>
            <a:lvl8pPr>
              <a:defRPr sz="1473"/>
            </a:lvl8pPr>
            <a:lvl9pPr>
              <a:defRPr sz="14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08193" y="7680326"/>
            <a:ext cx="19682733" cy="21718588"/>
          </a:xfrm>
        </p:spPr>
        <p:txBody>
          <a:bodyPr/>
          <a:lstStyle>
            <a:lvl1pPr>
              <a:defRPr sz="2291"/>
            </a:lvl1pPr>
            <a:lvl2pPr>
              <a:defRPr sz="1964"/>
            </a:lvl2pPr>
            <a:lvl3pPr>
              <a:defRPr sz="1636"/>
            </a:lvl3pPr>
            <a:lvl4pPr>
              <a:defRPr sz="1473"/>
            </a:lvl4pPr>
            <a:lvl5pPr>
              <a:defRPr sz="1473"/>
            </a:lvl5pPr>
            <a:lvl6pPr>
              <a:defRPr sz="1473"/>
            </a:lvl6pPr>
            <a:lvl7pPr>
              <a:defRPr sz="1473"/>
            </a:lvl7pPr>
            <a:lvl8pPr>
              <a:defRPr sz="1473"/>
            </a:lvl8pPr>
            <a:lvl9pPr>
              <a:defRPr sz="14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dirty="0"/>
          </a:p>
        </p:txBody>
      </p:sp>
      <p:sp>
        <p:nvSpPr>
          <p:cNvPr id="6" name="Rectangle 5"/>
          <p:cNvSpPr>
            <a:spLocks noGrp="1" noChangeArrowheads="1"/>
          </p:cNvSpPr>
          <p:nvPr>
            <p:ph type="sldNum" idx="11"/>
          </p:nvPr>
        </p:nvSpPr>
        <p:spPr>
          <a:ln/>
        </p:spPr>
        <p:txBody>
          <a:bodyPr/>
          <a:lstStyle>
            <a:lvl1pPr>
              <a:defRPr/>
            </a:lvl1pPr>
          </a:lstStyle>
          <a:p>
            <a:pPr>
              <a:defRPr/>
            </a:pPr>
            <a:fld id="{731B5D64-2AB6-B744-8AD2-7659BE7CBBB9}" type="slidenum">
              <a:rPr lang="en-US"/>
              <a:pPr>
                <a:defRPr/>
              </a:pPr>
              <a:t>‹#›</a:t>
            </a:fld>
            <a:endParaRPr lang="en-US" dirty="0"/>
          </a:p>
        </p:txBody>
      </p:sp>
    </p:spTree>
    <p:extLst>
      <p:ext uri="{BB962C8B-B14F-4D97-AF65-F5344CB8AC3E}">
        <p14:creationId xmlns:p14="http://schemas.microsoft.com/office/powerpoint/2010/main" val="33646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6"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9177"/>
            <a:ext cx="19392900" cy="3070225"/>
          </a:xfrm>
        </p:spPr>
        <p:txBody>
          <a:bodyPr anchor="b"/>
          <a:lstStyle>
            <a:lvl1pPr marL="0" indent="0">
              <a:buNone/>
              <a:defRPr sz="1964" b="1"/>
            </a:lvl1pPr>
            <a:lvl2pPr marL="374081" indent="0">
              <a:buNone/>
              <a:defRPr sz="1636" b="1"/>
            </a:lvl2pPr>
            <a:lvl3pPr marL="748162" indent="0">
              <a:buNone/>
              <a:defRPr sz="1473" b="1"/>
            </a:lvl3pPr>
            <a:lvl4pPr marL="1122243" indent="0">
              <a:buNone/>
              <a:defRPr sz="1309" b="1"/>
            </a:lvl4pPr>
            <a:lvl5pPr marL="1496324" indent="0">
              <a:buNone/>
              <a:defRPr sz="1309" b="1"/>
            </a:lvl5pPr>
            <a:lvl6pPr marL="1870405" indent="0">
              <a:buNone/>
              <a:defRPr sz="1309" b="1"/>
            </a:lvl6pPr>
            <a:lvl7pPr marL="2244486" indent="0">
              <a:buNone/>
              <a:defRPr sz="1309" b="1"/>
            </a:lvl7pPr>
            <a:lvl8pPr marL="2618567" indent="0">
              <a:buNone/>
              <a:defRPr sz="1309" b="1"/>
            </a:lvl8pPr>
            <a:lvl9pPr marL="2992648" indent="0">
              <a:buNone/>
              <a:defRPr sz="1309" b="1"/>
            </a:lvl9pPr>
          </a:lstStyle>
          <a:p>
            <a:pPr lvl="0"/>
            <a:r>
              <a:rPr lang="en-US" smtClean="0"/>
              <a:t>Click to edit Master text styles</a:t>
            </a:r>
          </a:p>
        </p:txBody>
      </p:sp>
      <p:sp>
        <p:nvSpPr>
          <p:cNvPr id="4" name="Content Placeholder 3"/>
          <p:cNvSpPr>
            <a:spLocks noGrp="1"/>
          </p:cNvSpPr>
          <p:nvPr>
            <p:ph sz="half" idx="2"/>
          </p:nvPr>
        </p:nvSpPr>
        <p:spPr>
          <a:xfrm>
            <a:off x="2194833" y="10439402"/>
            <a:ext cx="19392900" cy="18965863"/>
          </a:xfrm>
        </p:spPr>
        <p:txBody>
          <a:bodyPr/>
          <a:lstStyle>
            <a:lvl1pPr>
              <a:defRPr sz="1964"/>
            </a:lvl1pPr>
            <a:lvl2pPr>
              <a:defRPr sz="1636"/>
            </a:lvl2pPr>
            <a:lvl3pPr>
              <a:defRPr sz="1473"/>
            </a:lvl3pPr>
            <a:lvl4pPr>
              <a:defRPr sz="1309"/>
            </a:lvl4pPr>
            <a:lvl5pPr>
              <a:defRPr sz="1309"/>
            </a:lvl5pPr>
            <a:lvl6pPr>
              <a:defRPr sz="1309"/>
            </a:lvl6pPr>
            <a:lvl7pPr>
              <a:defRPr sz="1309"/>
            </a:lvl7pPr>
            <a:lvl8pPr>
              <a:defRPr sz="1309"/>
            </a:lvl8pPr>
            <a:lvl9pPr>
              <a:defRPr sz="130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7369177"/>
            <a:ext cx="19399704" cy="3070225"/>
          </a:xfrm>
        </p:spPr>
        <p:txBody>
          <a:bodyPr anchor="b"/>
          <a:lstStyle>
            <a:lvl1pPr marL="0" indent="0">
              <a:buNone/>
              <a:defRPr sz="1964" b="1"/>
            </a:lvl1pPr>
            <a:lvl2pPr marL="374081" indent="0">
              <a:buNone/>
              <a:defRPr sz="1636" b="1"/>
            </a:lvl2pPr>
            <a:lvl3pPr marL="748162" indent="0">
              <a:buNone/>
              <a:defRPr sz="1473" b="1"/>
            </a:lvl3pPr>
            <a:lvl4pPr marL="1122243" indent="0">
              <a:buNone/>
              <a:defRPr sz="1309" b="1"/>
            </a:lvl4pPr>
            <a:lvl5pPr marL="1496324" indent="0">
              <a:buNone/>
              <a:defRPr sz="1309" b="1"/>
            </a:lvl5pPr>
            <a:lvl6pPr marL="1870405" indent="0">
              <a:buNone/>
              <a:defRPr sz="1309" b="1"/>
            </a:lvl6pPr>
            <a:lvl7pPr marL="2244486" indent="0">
              <a:buNone/>
              <a:defRPr sz="1309" b="1"/>
            </a:lvl7pPr>
            <a:lvl8pPr marL="2618567" indent="0">
              <a:buNone/>
              <a:defRPr sz="1309" b="1"/>
            </a:lvl8pPr>
            <a:lvl9pPr marL="2992648" indent="0">
              <a:buNone/>
              <a:defRPr sz="1309" b="1"/>
            </a:lvl9pPr>
          </a:lstStyle>
          <a:p>
            <a:pPr lvl="0"/>
            <a:r>
              <a:rPr lang="en-US" smtClean="0"/>
              <a:t>Click to edit Master text styles</a:t>
            </a:r>
          </a:p>
        </p:txBody>
      </p:sp>
      <p:sp>
        <p:nvSpPr>
          <p:cNvPr id="6" name="Content Placeholder 5"/>
          <p:cNvSpPr>
            <a:spLocks noGrp="1"/>
          </p:cNvSpPr>
          <p:nvPr>
            <p:ph sz="quarter" idx="4"/>
          </p:nvPr>
        </p:nvSpPr>
        <p:spPr>
          <a:xfrm>
            <a:off x="22296664" y="10439402"/>
            <a:ext cx="19399704" cy="18965863"/>
          </a:xfrm>
        </p:spPr>
        <p:txBody>
          <a:bodyPr/>
          <a:lstStyle>
            <a:lvl1pPr>
              <a:defRPr sz="1964"/>
            </a:lvl1pPr>
            <a:lvl2pPr>
              <a:defRPr sz="1636"/>
            </a:lvl2pPr>
            <a:lvl3pPr>
              <a:defRPr sz="1473"/>
            </a:lvl3pPr>
            <a:lvl4pPr>
              <a:defRPr sz="1309"/>
            </a:lvl4pPr>
            <a:lvl5pPr>
              <a:defRPr sz="1309"/>
            </a:lvl5pPr>
            <a:lvl6pPr>
              <a:defRPr sz="1309"/>
            </a:lvl6pPr>
            <a:lvl7pPr>
              <a:defRPr sz="1309"/>
            </a:lvl7pPr>
            <a:lvl8pPr>
              <a:defRPr sz="1309"/>
            </a:lvl8pPr>
            <a:lvl9pPr>
              <a:defRPr sz="130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dirty="0"/>
          </a:p>
        </p:txBody>
      </p:sp>
      <p:sp>
        <p:nvSpPr>
          <p:cNvPr id="8" name="Rectangle 5"/>
          <p:cNvSpPr>
            <a:spLocks noGrp="1" noChangeArrowheads="1"/>
          </p:cNvSpPr>
          <p:nvPr>
            <p:ph type="sldNum" idx="11"/>
          </p:nvPr>
        </p:nvSpPr>
        <p:spPr>
          <a:ln/>
        </p:spPr>
        <p:txBody>
          <a:bodyPr/>
          <a:lstStyle>
            <a:lvl1pPr>
              <a:defRPr/>
            </a:lvl1pPr>
          </a:lstStyle>
          <a:p>
            <a:pPr>
              <a:defRPr/>
            </a:pPr>
            <a:fld id="{69A06F0B-6533-FA4A-928E-7A8BAE63840A}" type="slidenum">
              <a:rPr lang="en-US"/>
              <a:pPr>
                <a:defRPr/>
              </a:pPr>
              <a:t>‹#›</a:t>
            </a:fld>
            <a:endParaRPr lang="en-US" dirty="0"/>
          </a:p>
        </p:txBody>
      </p:sp>
    </p:spTree>
    <p:extLst>
      <p:ext uri="{BB962C8B-B14F-4D97-AF65-F5344CB8AC3E}">
        <p14:creationId xmlns:p14="http://schemas.microsoft.com/office/powerpoint/2010/main" val="8610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dirty="0"/>
          </a:p>
        </p:txBody>
      </p:sp>
      <p:sp>
        <p:nvSpPr>
          <p:cNvPr id="4" name="Rectangle 5"/>
          <p:cNvSpPr>
            <a:spLocks noGrp="1" noChangeArrowheads="1"/>
          </p:cNvSpPr>
          <p:nvPr>
            <p:ph type="sldNum" idx="11"/>
          </p:nvPr>
        </p:nvSpPr>
        <p:spPr>
          <a:ln/>
        </p:spPr>
        <p:txBody>
          <a:bodyPr/>
          <a:lstStyle>
            <a:lvl1pPr>
              <a:defRPr/>
            </a:lvl1pPr>
          </a:lstStyle>
          <a:p>
            <a:pPr>
              <a:defRPr/>
            </a:pPr>
            <a:fld id="{CC062568-AC0A-D14B-9C71-66D8A5783B53}" type="slidenum">
              <a:rPr lang="en-US"/>
              <a:pPr>
                <a:defRPr/>
              </a:pPr>
              <a:t>‹#›</a:t>
            </a:fld>
            <a:endParaRPr lang="en-US" dirty="0"/>
          </a:p>
        </p:txBody>
      </p:sp>
    </p:spTree>
    <p:extLst>
      <p:ext uri="{BB962C8B-B14F-4D97-AF65-F5344CB8AC3E}">
        <p14:creationId xmlns:p14="http://schemas.microsoft.com/office/powerpoint/2010/main" val="27872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dirty="0"/>
          </a:p>
        </p:txBody>
      </p:sp>
      <p:sp>
        <p:nvSpPr>
          <p:cNvPr id="3" name="Rectangle 5"/>
          <p:cNvSpPr>
            <a:spLocks noGrp="1" noChangeArrowheads="1"/>
          </p:cNvSpPr>
          <p:nvPr>
            <p:ph type="sldNum" idx="11"/>
          </p:nvPr>
        </p:nvSpPr>
        <p:spPr>
          <a:ln/>
        </p:spPr>
        <p:txBody>
          <a:bodyPr/>
          <a:lstStyle>
            <a:lvl1pPr>
              <a:defRPr/>
            </a:lvl1pPr>
          </a:lstStyle>
          <a:p>
            <a:pPr>
              <a:defRPr/>
            </a:pPr>
            <a:fld id="{A846B40A-F761-484D-BBF4-872A1C54BBA9}" type="slidenum">
              <a:rPr lang="en-US"/>
              <a:pPr>
                <a:defRPr/>
              </a:pPr>
              <a:t>‹#›</a:t>
            </a:fld>
            <a:endParaRPr lang="en-US" dirty="0"/>
          </a:p>
        </p:txBody>
      </p:sp>
    </p:spTree>
    <p:extLst>
      <p:ext uri="{BB962C8B-B14F-4D97-AF65-F5344CB8AC3E}">
        <p14:creationId xmlns:p14="http://schemas.microsoft.com/office/powerpoint/2010/main" val="23366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636" b="1"/>
            </a:lvl1pPr>
          </a:lstStyle>
          <a:p>
            <a:r>
              <a:rPr lang="en-US" smtClean="0"/>
              <a:t>Click to edit Master title style</a:t>
            </a:r>
            <a:endParaRPr lang="en-US"/>
          </a:p>
        </p:txBody>
      </p:sp>
      <p:sp>
        <p:nvSpPr>
          <p:cNvPr id="3" name="Content Placeholder 2"/>
          <p:cNvSpPr>
            <a:spLocks noGrp="1"/>
          </p:cNvSpPr>
          <p:nvPr>
            <p:ph idx="1"/>
          </p:nvPr>
        </p:nvSpPr>
        <p:spPr>
          <a:xfrm>
            <a:off x="17159968" y="1311275"/>
            <a:ext cx="24536400" cy="28093988"/>
          </a:xfrm>
        </p:spPr>
        <p:txBody>
          <a:bodyPr/>
          <a:lstStyle>
            <a:lvl1pPr>
              <a:defRPr sz="2618"/>
            </a:lvl1pPr>
            <a:lvl2pPr>
              <a:defRPr sz="2291"/>
            </a:lvl2pPr>
            <a:lvl3pPr>
              <a:defRPr sz="1964"/>
            </a:lvl3pPr>
            <a:lvl4pPr>
              <a:defRPr sz="1636"/>
            </a:lvl4pPr>
            <a:lvl5pPr>
              <a:defRPr sz="1636"/>
            </a:lvl5pPr>
            <a:lvl6pPr>
              <a:defRPr sz="1636"/>
            </a:lvl6pPr>
            <a:lvl7pPr>
              <a:defRPr sz="1636"/>
            </a:lvl7pPr>
            <a:lvl8pPr>
              <a:defRPr sz="1636"/>
            </a:lvl8pPr>
            <a:lvl9pPr>
              <a:defRPr sz="16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145"/>
            </a:lvl1pPr>
            <a:lvl2pPr marL="374081" indent="0">
              <a:buNone/>
              <a:defRPr sz="982"/>
            </a:lvl2pPr>
            <a:lvl3pPr marL="748162" indent="0">
              <a:buNone/>
              <a:defRPr sz="818"/>
            </a:lvl3pPr>
            <a:lvl4pPr marL="1122243" indent="0">
              <a:buNone/>
              <a:defRPr sz="736"/>
            </a:lvl4pPr>
            <a:lvl5pPr marL="1496324" indent="0">
              <a:buNone/>
              <a:defRPr sz="736"/>
            </a:lvl5pPr>
            <a:lvl6pPr marL="1870405" indent="0">
              <a:buNone/>
              <a:defRPr sz="736"/>
            </a:lvl6pPr>
            <a:lvl7pPr marL="2244486" indent="0">
              <a:buNone/>
              <a:defRPr sz="736"/>
            </a:lvl7pPr>
            <a:lvl8pPr marL="2618567" indent="0">
              <a:buNone/>
              <a:defRPr sz="736"/>
            </a:lvl8pPr>
            <a:lvl9pPr marL="2992648" indent="0">
              <a:buNone/>
              <a:defRPr sz="736"/>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dirty="0"/>
          </a:p>
        </p:txBody>
      </p:sp>
      <p:sp>
        <p:nvSpPr>
          <p:cNvPr id="6" name="Rectangle 5"/>
          <p:cNvSpPr>
            <a:spLocks noGrp="1" noChangeArrowheads="1"/>
          </p:cNvSpPr>
          <p:nvPr>
            <p:ph type="sldNum" idx="11"/>
          </p:nvPr>
        </p:nvSpPr>
        <p:spPr>
          <a:ln/>
        </p:spPr>
        <p:txBody>
          <a:bodyPr/>
          <a:lstStyle>
            <a:lvl1pPr>
              <a:defRPr/>
            </a:lvl1pPr>
          </a:lstStyle>
          <a:p>
            <a:pPr>
              <a:defRPr/>
            </a:pPr>
            <a:fld id="{B8FED514-085B-6441-ABBD-B6864BA300C8}" type="slidenum">
              <a:rPr lang="en-US"/>
              <a:pPr>
                <a:defRPr/>
              </a:pPr>
              <a:t>‹#›</a:t>
            </a:fld>
            <a:endParaRPr lang="en-US" dirty="0"/>
          </a:p>
        </p:txBody>
      </p:sp>
    </p:spTree>
    <p:extLst>
      <p:ext uri="{BB962C8B-B14F-4D97-AF65-F5344CB8AC3E}">
        <p14:creationId xmlns:p14="http://schemas.microsoft.com/office/powerpoint/2010/main" val="214517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40" y="23042564"/>
            <a:ext cx="26335264" cy="2720975"/>
          </a:xfrm>
        </p:spPr>
        <p:txBody>
          <a:bodyPr anchor="b"/>
          <a:lstStyle>
            <a:lvl1pPr algn="l">
              <a:defRPr sz="1636" b="1"/>
            </a:lvl1pPr>
          </a:lstStyle>
          <a:p>
            <a:r>
              <a:rPr lang="en-US" smtClean="0"/>
              <a:t>Click to edit Master title style</a:t>
            </a:r>
            <a:endParaRPr lang="en-US"/>
          </a:p>
        </p:txBody>
      </p:sp>
      <p:sp>
        <p:nvSpPr>
          <p:cNvPr id="3" name="Picture Placeholder 2"/>
          <p:cNvSpPr>
            <a:spLocks noGrp="1"/>
          </p:cNvSpPr>
          <p:nvPr>
            <p:ph type="pic" idx="1"/>
          </p:nvPr>
        </p:nvSpPr>
        <p:spPr>
          <a:xfrm>
            <a:off x="8602440" y="2941639"/>
            <a:ext cx="26335264" cy="19750087"/>
          </a:xfrm>
        </p:spPr>
        <p:txBody>
          <a:bodyPr/>
          <a:lstStyle>
            <a:lvl1pPr marL="0" indent="0">
              <a:buNone/>
              <a:defRPr sz="2618"/>
            </a:lvl1pPr>
            <a:lvl2pPr marL="374081" indent="0">
              <a:buNone/>
              <a:defRPr sz="2291"/>
            </a:lvl2pPr>
            <a:lvl3pPr marL="748162" indent="0">
              <a:buNone/>
              <a:defRPr sz="1964"/>
            </a:lvl3pPr>
            <a:lvl4pPr marL="1122243" indent="0">
              <a:buNone/>
              <a:defRPr sz="1636"/>
            </a:lvl4pPr>
            <a:lvl5pPr marL="1496324" indent="0">
              <a:buNone/>
              <a:defRPr sz="1636"/>
            </a:lvl5pPr>
            <a:lvl6pPr marL="1870405" indent="0">
              <a:buNone/>
              <a:defRPr sz="1636"/>
            </a:lvl6pPr>
            <a:lvl7pPr marL="2244486" indent="0">
              <a:buNone/>
              <a:defRPr sz="1636"/>
            </a:lvl7pPr>
            <a:lvl8pPr marL="2618567" indent="0">
              <a:buNone/>
              <a:defRPr sz="1636"/>
            </a:lvl8pPr>
            <a:lvl9pPr marL="2992648" indent="0">
              <a:buNone/>
              <a:defRPr sz="1636"/>
            </a:lvl9pPr>
          </a:lstStyle>
          <a:p>
            <a:pPr lvl="0"/>
            <a:endParaRPr lang="en-US" noProof="0" dirty="0" smtClean="0"/>
          </a:p>
        </p:txBody>
      </p:sp>
      <p:sp>
        <p:nvSpPr>
          <p:cNvPr id="4" name="Text Placeholder 3"/>
          <p:cNvSpPr>
            <a:spLocks noGrp="1"/>
          </p:cNvSpPr>
          <p:nvPr>
            <p:ph type="body" sz="half" idx="2"/>
          </p:nvPr>
        </p:nvSpPr>
        <p:spPr>
          <a:xfrm>
            <a:off x="8602440" y="25763540"/>
            <a:ext cx="26335264" cy="3862387"/>
          </a:xfrm>
        </p:spPr>
        <p:txBody>
          <a:bodyPr/>
          <a:lstStyle>
            <a:lvl1pPr marL="0" indent="0">
              <a:buNone/>
              <a:defRPr sz="1145"/>
            </a:lvl1pPr>
            <a:lvl2pPr marL="374081" indent="0">
              <a:buNone/>
              <a:defRPr sz="982"/>
            </a:lvl2pPr>
            <a:lvl3pPr marL="748162" indent="0">
              <a:buNone/>
              <a:defRPr sz="818"/>
            </a:lvl3pPr>
            <a:lvl4pPr marL="1122243" indent="0">
              <a:buNone/>
              <a:defRPr sz="736"/>
            </a:lvl4pPr>
            <a:lvl5pPr marL="1496324" indent="0">
              <a:buNone/>
              <a:defRPr sz="736"/>
            </a:lvl5pPr>
            <a:lvl6pPr marL="1870405" indent="0">
              <a:buNone/>
              <a:defRPr sz="736"/>
            </a:lvl6pPr>
            <a:lvl7pPr marL="2244486" indent="0">
              <a:buNone/>
              <a:defRPr sz="736"/>
            </a:lvl7pPr>
            <a:lvl8pPr marL="2618567" indent="0">
              <a:buNone/>
              <a:defRPr sz="736"/>
            </a:lvl8pPr>
            <a:lvl9pPr marL="2992648" indent="0">
              <a:buNone/>
              <a:defRPr sz="736"/>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dirty="0"/>
          </a:p>
        </p:txBody>
      </p:sp>
      <p:sp>
        <p:nvSpPr>
          <p:cNvPr id="6" name="Rectangle 5"/>
          <p:cNvSpPr>
            <a:spLocks noGrp="1" noChangeArrowheads="1"/>
          </p:cNvSpPr>
          <p:nvPr>
            <p:ph type="sldNum" idx="11"/>
          </p:nvPr>
        </p:nvSpPr>
        <p:spPr>
          <a:ln/>
        </p:spPr>
        <p:txBody>
          <a:bodyPr/>
          <a:lstStyle>
            <a:lvl1pPr>
              <a:defRPr/>
            </a:lvl1pPr>
          </a:lstStyle>
          <a:p>
            <a:pPr>
              <a:defRPr/>
            </a:pPr>
            <a:fld id="{F77873D8-884E-6D4B-8935-C7603BD15911}" type="slidenum">
              <a:rPr lang="en-US"/>
              <a:pPr>
                <a:defRPr/>
              </a:pPr>
              <a:t>‹#›</a:t>
            </a:fld>
            <a:endParaRPr lang="en-US" dirty="0"/>
          </a:p>
        </p:txBody>
      </p:sp>
    </p:spTree>
    <p:extLst>
      <p:ext uri="{BB962C8B-B14F-4D97-AF65-F5344CB8AC3E}">
        <p14:creationId xmlns:p14="http://schemas.microsoft.com/office/powerpoint/2010/main" val="46870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194833" y="297440"/>
            <a:ext cx="39496093" cy="752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600" tIns="240480" rIns="480600" bIns="24048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2194833" y="7680181"/>
            <a:ext cx="39496093" cy="21719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600" tIns="240480" rIns="480600" bIns="24048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dt"/>
          </p:nvPr>
        </p:nvSpPr>
        <p:spPr bwMode="auto">
          <a:xfrm>
            <a:off x="2194833" y="30420686"/>
            <a:ext cx="10235293" cy="1926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00" tIns="240480" rIns="480600" bIns="240480" numCol="1" anchor="ctr" anchorCtr="0" compatLnSpc="1">
            <a:prstTxWarp prst="textNoShape">
              <a:avLst/>
            </a:prstTxWarp>
          </a:bodyPr>
          <a:lstStyle>
            <a:lvl1pPr eaLnBrk="1" hangingPunct="1">
              <a:buClrTx/>
              <a:buSzPct val="100000"/>
              <a:buFontTx/>
              <a:buNone/>
              <a:tabLst>
                <a:tab pos="0" algn="l"/>
                <a:tab pos="374081" algn="l"/>
                <a:tab pos="748162" algn="l"/>
                <a:tab pos="1122243" algn="l"/>
                <a:tab pos="1496324" algn="l"/>
                <a:tab pos="1870405" algn="l"/>
                <a:tab pos="2244486" algn="l"/>
                <a:tab pos="2618567" algn="l"/>
                <a:tab pos="2992648" algn="l"/>
                <a:tab pos="3366729" algn="l"/>
                <a:tab pos="3740810" algn="l"/>
                <a:tab pos="4114891" algn="l"/>
                <a:tab pos="4488972" algn="l"/>
                <a:tab pos="4863054" algn="l"/>
                <a:tab pos="5237135" algn="l"/>
                <a:tab pos="5611216" algn="l"/>
                <a:tab pos="5985297" algn="l"/>
                <a:tab pos="6359378" algn="l"/>
                <a:tab pos="6733459" algn="l"/>
                <a:tab pos="7107540" algn="l"/>
                <a:tab pos="7481621" algn="l"/>
                <a:tab pos="7699835" algn="l"/>
                <a:tab pos="8292130" algn="l"/>
                <a:tab pos="8884425" algn="l"/>
                <a:tab pos="9476720" algn="l"/>
              </a:tabLst>
              <a:defRPr>
                <a:solidFill>
                  <a:srgbClr val="000000"/>
                </a:solidFill>
                <a:latin typeface="Calibri" pitchFamily="32" charset="0"/>
                <a:ea typeface="+mn-ea"/>
                <a:cs typeface="+mn-cs"/>
              </a:defRPr>
            </a:lvl1pPr>
          </a:lstStyle>
          <a:p>
            <a:pPr>
              <a:defRPr/>
            </a:pPr>
            <a:endParaRPr lang="en-US" dirty="0"/>
          </a:p>
        </p:txBody>
      </p:sp>
      <p:sp>
        <p:nvSpPr>
          <p:cNvPr id="1029" name="Text Box 4"/>
          <p:cNvSpPr txBox="1">
            <a:spLocks noChangeArrowheads="1"/>
          </p:cNvSpPr>
          <p:nvPr/>
        </p:nvSpPr>
        <p:spPr bwMode="auto">
          <a:xfrm>
            <a:off x="14996433" y="30510307"/>
            <a:ext cx="13898336" cy="175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sz="6529" dirty="0"/>
          </a:p>
        </p:txBody>
      </p:sp>
      <p:sp>
        <p:nvSpPr>
          <p:cNvPr id="3" name="Rectangle 5"/>
          <p:cNvSpPr>
            <a:spLocks noGrp="1" noChangeArrowheads="1"/>
          </p:cNvSpPr>
          <p:nvPr>
            <p:ph type="sldNum"/>
          </p:nvPr>
        </p:nvSpPr>
        <p:spPr bwMode="auto">
          <a:xfrm>
            <a:off x="31455633" y="30420686"/>
            <a:ext cx="10235293" cy="1926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00" tIns="240480" rIns="480600" bIns="240480" numCol="1" anchor="ctr" anchorCtr="0" compatLnSpc="1">
            <a:prstTxWarp prst="textNoShape">
              <a:avLst/>
            </a:prstTxWarp>
          </a:bodyPr>
          <a:lstStyle>
            <a:lvl1pPr eaLnBrk="1" hangingPunct="1">
              <a:buClrTx/>
              <a:buSzPct val="100000"/>
              <a:buFontTx/>
              <a:buNone/>
              <a:tabLst>
                <a:tab pos="0" algn="l"/>
                <a:tab pos="374081" algn="l"/>
                <a:tab pos="748162" algn="l"/>
                <a:tab pos="1122243" algn="l"/>
                <a:tab pos="1496324" algn="l"/>
                <a:tab pos="1870405" algn="l"/>
                <a:tab pos="2244486" algn="l"/>
                <a:tab pos="2618567" algn="l"/>
                <a:tab pos="2992648" algn="l"/>
                <a:tab pos="3366729" algn="l"/>
                <a:tab pos="3740810" algn="l"/>
                <a:tab pos="4114891" algn="l"/>
                <a:tab pos="4488972" algn="l"/>
                <a:tab pos="4863054" algn="l"/>
                <a:tab pos="5237135" algn="l"/>
                <a:tab pos="5611216" algn="l"/>
                <a:tab pos="5985297" algn="l"/>
                <a:tab pos="6359378" algn="l"/>
                <a:tab pos="6733459" algn="l"/>
                <a:tab pos="7107540" algn="l"/>
                <a:tab pos="7481621" algn="l"/>
                <a:tab pos="7699835" algn="l"/>
                <a:tab pos="8292130" algn="l"/>
                <a:tab pos="8884425" algn="l"/>
                <a:tab pos="9476720" algn="l"/>
              </a:tabLst>
              <a:defRPr smtClean="0">
                <a:solidFill>
                  <a:srgbClr val="000000"/>
                </a:solidFill>
                <a:latin typeface="Calibri" panose="020F0502020204030204" pitchFamily="34" charset="0"/>
                <a:ea typeface="MS PGothic" panose="020B0600070205080204" pitchFamily="34" charset="-128"/>
              </a:defRPr>
            </a:lvl1pPr>
          </a:lstStyle>
          <a:p>
            <a:pPr>
              <a:defRPr/>
            </a:pPr>
            <a:fld id="{EB58B546-8FFC-5148-96F9-5430F0C0B2B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mj-lt"/>
          <a:ea typeface="MS PGothic" panose="020B0600070205080204" pitchFamily="34" charset="-128"/>
          <a:cs typeface="+mj-cs"/>
        </a:defRPr>
      </a:lvl1pPr>
      <a:lvl2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Calibri" pitchFamily="32" charset="0"/>
          <a:ea typeface="MS PGothic" panose="020B0600070205080204" pitchFamily="34" charset="-128"/>
          <a:cs typeface="Bitstream Vera Sans" charset="0"/>
        </a:defRPr>
      </a:lvl2pPr>
      <a:lvl3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Calibri" pitchFamily="32" charset="0"/>
          <a:ea typeface="MS PGothic" panose="020B0600070205080204" pitchFamily="34" charset="-128"/>
          <a:cs typeface="Bitstream Vera Sans" charset="0"/>
        </a:defRPr>
      </a:lvl3pPr>
      <a:lvl4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Calibri" pitchFamily="32" charset="0"/>
          <a:ea typeface="MS PGothic" panose="020B0600070205080204" pitchFamily="34" charset="-128"/>
          <a:cs typeface="Bitstream Vera Sans" charset="0"/>
        </a:defRPr>
      </a:lvl4pPr>
      <a:lvl5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Calibri" pitchFamily="32" charset="0"/>
          <a:ea typeface="MS PGothic" panose="020B0600070205080204" pitchFamily="34" charset="-128"/>
          <a:cs typeface="Bitstream Vera Sans" charset="0"/>
        </a:defRPr>
      </a:lvl5pPr>
      <a:lvl6pPr marL="2057446" indent="-187041" algn="ctr" defTabSz="374081" rtl="0" fontAlgn="base">
        <a:spcBef>
          <a:spcPct val="0"/>
        </a:spcBef>
        <a:spcAft>
          <a:spcPct val="0"/>
        </a:spcAft>
        <a:buClr>
          <a:srgbClr val="000000"/>
        </a:buClr>
        <a:buSzPct val="100000"/>
        <a:buFont typeface="Times New Roman" pitchFamily="16" charset="0"/>
        <a:defRPr sz="18900">
          <a:solidFill>
            <a:srgbClr val="000000"/>
          </a:solidFill>
          <a:latin typeface="Calibri" pitchFamily="32" charset="0"/>
          <a:ea typeface="Bitstream Vera Sans" charset="0"/>
          <a:cs typeface="Bitstream Vera Sans" charset="0"/>
        </a:defRPr>
      </a:lvl6pPr>
      <a:lvl7pPr marL="2431527" indent="-187041" algn="ctr" defTabSz="374081" rtl="0" fontAlgn="base">
        <a:spcBef>
          <a:spcPct val="0"/>
        </a:spcBef>
        <a:spcAft>
          <a:spcPct val="0"/>
        </a:spcAft>
        <a:buClr>
          <a:srgbClr val="000000"/>
        </a:buClr>
        <a:buSzPct val="100000"/>
        <a:buFont typeface="Times New Roman" pitchFamily="16" charset="0"/>
        <a:defRPr sz="18900">
          <a:solidFill>
            <a:srgbClr val="000000"/>
          </a:solidFill>
          <a:latin typeface="Calibri" pitchFamily="32" charset="0"/>
          <a:ea typeface="Bitstream Vera Sans" charset="0"/>
          <a:cs typeface="Bitstream Vera Sans" charset="0"/>
        </a:defRPr>
      </a:lvl7pPr>
      <a:lvl8pPr marL="2805608" indent="-187041" algn="ctr" defTabSz="374081" rtl="0" fontAlgn="base">
        <a:spcBef>
          <a:spcPct val="0"/>
        </a:spcBef>
        <a:spcAft>
          <a:spcPct val="0"/>
        </a:spcAft>
        <a:buClr>
          <a:srgbClr val="000000"/>
        </a:buClr>
        <a:buSzPct val="100000"/>
        <a:buFont typeface="Times New Roman" pitchFamily="16" charset="0"/>
        <a:defRPr sz="18900">
          <a:solidFill>
            <a:srgbClr val="000000"/>
          </a:solidFill>
          <a:latin typeface="Calibri" pitchFamily="32" charset="0"/>
          <a:ea typeface="Bitstream Vera Sans" charset="0"/>
          <a:cs typeface="Bitstream Vera Sans" charset="0"/>
        </a:defRPr>
      </a:lvl8pPr>
      <a:lvl9pPr marL="3179689" indent="-187041" algn="ctr" defTabSz="374081" rtl="0" fontAlgn="base">
        <a:spcBef>
          <a:spcPct val="0"/>
        </a:spcBef>
        <a:spcAft>
          <a:spcPct val="0"/>
        </a:spcAft>
        <a:buClr>
          <a:srgbClr val="000000"/>
        </a:buClr>
        <a:buSzPct val="100000"/>
        <a:buFont typeface="Times New Roman" pitchFamily="16" charset="0"/>
        <a:defRPr sz="18900">
          <a:solidFill>
            <a:srgbClr val="000000"/>
          </a:solidFill>
          <a:latin typeface="Calibri" pitchFamily="32" charset="0"/>
          <a:ea typeface="Bitstream Vera Sans" charset="0"/>
          <a:cs typeface="Bitstream Vera Sans" charset="0"/>
        </a:defRPr>
      </a:lvl9pPr>
    </p:titleStyle>
    <p:bodyStyle>
      <a:lvl1pPr marL="280561" indent="-280561" algn="l" defTabSz="374081" rtl="0" eaLnBrk="0" fontAlgn="base" hangingPunct="0">
        <a:spcBef>
          <a:spcPts val="3436"/>
        </a:spcBef>
        <a:spcAft>
          <a:spcPct val="0"/>
        </a:spcAft>
        <a:buClr>
          <a:srgbClr val="000000"/>
        </a:buClr>
        <a:buSzPct val="100000"/>
        <a:buFont typeface="Times New Roman" charset="0"/>
        <a:defRPr sz="13746">
          <a:solidFill>
            <a:srgbClr val="000000"/>
          </a:solidFill>
          <a:latin typeface="+mn-lt"/>
          <a:ea typeface="MS PGothic" panose="020B0600070205080204" pitchFamily="34" charset="-128"/>
          <a:cs typeface="+mn-cs"/>
        </a:defRPr>
      </a:lvl1pPr>
      <a:lvl2pPr marL="607882" indent="-233801" algn="l" defTabSz="374081" rtl="0" eaLnBrk="0" fontAlgn="base" hangingPunct="0">
        <a:spcBef>
          <a:spcPts val="3007"/>
        </a:spcBef>
        <a:spcAft>
          <a:spcPct val="0"/>
        </a:spcAft>
        <a:buClr>
          <a:srgbClr val="000000"/>
        </a:buClr>
        <a:buSzPct val="100000"/>
        <a:buFont typeface="Times New Roman" charset="0"/>
        <a:defRPr sz="12028">
          <a:solidFill>
            <a:srgbClr val="000000"/>
          </a:solidFill>
          <a:latin typeface="+mn-lt"/>
          <a:ea typeface="+mn-ea"/>
          <a:cs typeface="+mn-cs"/>
        </a:defRPr>
      </a:lvl2pPr>
      <a:lvl3pPr marL="935203" indent="-187041" algn="l" defTabSz="374081" rtl="0" eaLnBrk="0" fontAlgn="base" hangingPunct="0">
        <a:spcBef>
          <a:spcPts val="2577"/>
        </a:spcBef>
        <a:spcAft>
          <a:spcPct val="0"/>
        </a:spcAft>
        <a:buClr>
          <a:srgbClr val="000000"/>
        </a:buClr>
        <a:buSzPct val="100000"/>
        <a:buFont typeface="Times New Roman" charset="0"/>
        <a:defRPr sz="10309">
          <a:solidFill>
            <a:srgbClr val="000000"/>
          </a:solidFill>
          <a:latin typeface="+mn-lt"/>
          <a:ea typeface="+mn-ea"/>
          <a:cs typeface="+mn-cs"/>
        </a:defRPr>
      </a:lvl3pPr>
      <a:lvl4pPr marL="1309284" indent="-187041" algn="l" defTabSz="374081" rtl="0" eaLnBrk="0" fontAlgn="base" hangingPunct="0">
        <a:spcBef>
          <a:spcPts val="2148"/>
        </a:spcBef>
        <a:spcAft>
          <a:spcPct val="0"/>
        </a:spcAft>
        <a:buClr>
          <a:srgbClr val="000000"/>
        </a:buClr>
        <a:buSzPct val="100000"/>
        <a:buFont typeface="Times New Roman" charset="0"/>
        <a:defRPr sz="8591">
          <a:solidFill>
            <a:srgbClr val="000000"/>
          </a:solidFill>
          <a:latin typeface="+mn-lt"/>
          <a:ea typeface="+mn-ea"/>
          <a:cs typeface="+mn-cs"/>
        </a:defRPr>
      </a:lvl4pPr>
      <a:lvl5pPr marL="1683365" indent="-187041" algn="l" defTabSz="374081" rtl="0" eaLnBrk="0" fontAlgn="base" hangingPunct="0">
        <a:spcBef>
          <a:spcPts val="2148"/>
        </a:spcBef>
        <a:spcAft>
          <a:spcPct val="0"/>
        </a:spcAft>
        <a:buClr>
          <a:srgbClr val="000000"/>
        </a:buClr>
        <a:buSzPct val="100000"/>
        <a:buFont typeface="Times New Roman" charset="0"/>
        <a:defRPr sz="8591">
          <a:solidFill>
            <a:srgbClr val="000000"/>
          </a:solidFill>
          <a:latin typeface="+mn-lt"/>
          <a:ea typeface="+mn-ea"/>
          <a:cs typeface="+mn-cs"/>
        </a:defRPr>
      </a:lvl5pPr>
      <a:lvl6pPr marL="2057446" indent="-187041" algn="l" defTabSz="374081" rtl="0" fontAlgn="base">
        <a:spcBef>
          <a:spcPts val="2148"/>
        </a:spcBef>
        <a:spcAft>
          <a:spcPct val="0"/>
        </a:spcAft>
        <a:buClr>
          <a:srgbClr val="000000"/>
        </a:buClr>
        <a:buSzPct val="100000"/>
        <a:buFont typeface="Times New Roman" pitchFamily="16" charset="0"/>
        <a:defRPr sz="8591">
          <a:solidFill>
            <a:srgbClr val="000000"/>
          </a:solidFill>
          <a:latin typeface="+mn-lt"/>
          <a:ea typeface="+mn-ea"/>
          <a:cs typeface="+mn-cs"/>
        </a:defRPr>
      </a:lvl6pPr>
      <a:lvl7pPr marL="2431527" indent="-187041" algn="l" defTabSz="374081" rtl="0" fontAlgn="base">
        <a:spcBef>
          <a:spcPts val="2148"/>
        </a:spcBef>
        <a:spcAft>
          <a:spcPct val="0"/>
        </a:spcAft>
        <a:buClr>
          <a:srgbClr val="000000"/>
        </a:buClr>
        <a:buSzPct val="100000"/>
        <a:buFont typeface="Times New Roman" pitchFamily="16" charset="0"/>
        <a:defRPr sz="8591">
          <a:solidFill>
            <a:srgbClr val="000000"/>
          </a:solidFill>
          <a:latin typeface="+mn-lt"/>
          <a:ea typeface="+mn-ea"/>
          <a:cs typeface="+mn-cs"/>
        </a:defRPr>
      </a:lvl7pPr>
      <a:lvl8pPr marL="2805608" indent="-187041" algn="l" defTabSz="374081" rtl="0" fontAlgn="base">
        <a:spcBef>
          <a:spcPts val="2148"/>
        </a:spcBef>
        <a:spcAft>
          <a:spcPct val="0"/>
        </a:spcAft>
        <a:buClr>
          <a:srgbClr val="000000"/>
        </a:buClr>
        <a:buSzPct val="100000"/>
        <a:buFont typeface="Times New Roman" pitchFamily="16" charset="0"/>
        <a:defRPr sz="8591">
          <a:solidFill>
            <a:srgbClr val="000000"/>
          </a:solidFill>
          <a:latin typeface="+mn-lt"/>
          <a:ea typeface="+mn-ea"/>
          <a:cs typeface="+mn-cs"/>
        </a:defRPr>
      </a:lvl8pPr>
      <a:lvl9pPr marL="3179689" indent="-187041" algn="l" defTabSz="374081" rtl="0" fontAlgn="base">
        <a:spcBef>
          <a:spcPts val="2148"/>
        </a:spcBef>
        <a:spcAft>
          <a:spcPct val="0"/>
        </a:spcAft>
        <a:buClr>
          <a:srgbClr val="000000"/>
        </a:buClr>
        <a:buSzPct val="100000"/>
        <a:buFont typeface="Times New Roman" pitchFamily="16" charset="0"/>
        <a:defRPr sz="8591">
          <a:solidFill>
            <a:srgbClr val="000000"/>
          </a:solidFill>
          <a:latin typeface="+mn-lt"/>
          <a:ea typeface="+mn-ea"/>
          <a:cs typeface="+mn-cs"/>
        </a:defRPr>
      </a:lvl9pPr>
    </p:bodyStyle>
    <p:otherStyle>
      <a:defPPr>
        <a:defRPr lang="en-US"/>
      </a:defPPr>
      <a:lvl1pPr marL="0" algn="l" defTabSz="748162" rtl="0" eaLnBrk="1" latinLnBrk="0" hangingPunct="1">
        <a:defRPr sz="1473" kern="1200">
          <a:solidFill>
            <a:schemeClr val="tx1"/>
          </a:solidFill>
          <a:latin typeface="+mn-lt"/>
          <a:ea typeface="+mn-ea"/>
          <a:cs typeface="+mn-cs"/>
        </a:defRPr>
      </a:lvl1pPr>
      <a:lvl2pPr marL="374081" algn="l" defTabSz="748162" rtl="0" eaLnBrk="1" latinLnBrk="0" hangingPunct="1">
        <a:defRPr sz="1473" kern="1200">
          <a:solidFill>
            <a:schemeClr val="tx1"/>
          </a:solidFill>
          <a:latin typeface="+mn-lt"/>
          <a:ea typeface="+mn-ea"/>
          <a:cs typeface="+mn-cs"/>
        </a:defRPr>
      </a:lvl2pPr>
      <a:lvl3pPr marL="748162" algn="l" defTabSz="748162" rtl="0" eaLnBrk="1" latinLnBrk="0" hangingPunct="1">
        <a:defRPr sz="1473" kern="1200">
          <a:solidFill>
            <a:schemeClr val="tx1"/>
          </a:solidFill>
          <a:latin typeface="+mn-lt"/>
          <a:ea typeface="+mn-ea"/>
          <a:cs typeface="+mn-cs"/>
        </a:defRPr>
      </a:lvl3pPr>
      <a:lvl4pPr marL="1122243" algn="l" defTabSz="748162" rtl="0" eaLnBrk="1" latinLnBrk="0" hangingPunct="1">
        <a:defRPr sz="1473" kern="1200">
          <a:solidFill>
            <a:schemeClr val="tx1"/>
          </a:solidFill>
          <a:latin typeface="+mn-lt"/>
          <a:ea typeface="+mn-ea"/>
          <a:cs typeface="+mn-cs"/>
        </a:defRPr>
      </a:lvl4pPr>
      <a:lvl5pPr marL="1496324" algn="l" defTabSz="748162" rtl="0" eaLnBrk="1" latinLnBrk="0" hangingPunct="1">
        <a:defRPr sz="1473" kern="1200">
          <a:solidFill>
            <a:schemeClr val="tx1"/>
          </a:solidFill>
          <a:latin typeface="+mn-lt"/>
          <a:ea typeface="+mn-ea"/>
          <a:cs typeface="+mn-cs"/>
        </a:defRPr>
      </a:lvl5pPr>
      <a:lvl6pPr marL="1870405" algn="l" defTabSz="748162" rtl="0" eaLnBrk="1" latinLnBrk="0" hangingPunct="1">
        <a:defRPr sz="1473" kern="1200">
          <a:solidFill>
            <a:schemeClr val="tx1"/>
          </a:solidFill>
          <a:latin typeface="+mn-lt"/>
          <a:ea typeface="+mn-ea"/>
          <a:cs typeface="+mn-cs"/>
        </a:defRPr>
      </a:lvl6pPr>
      <a:lvl7pPr marL="2244486" algn="l" defTabSz="748162" rtl="0" eaLnBrk="1" latinLnBrk="0" hangingPunct="1">
        <a:defRPr sz="1473" kern="1200">
          <a:solidFill>
            <a:schemeClr val="tx1"/>
          </a:solidFill>
          <a:latin typeface="+mn-lt"/>
          <a:ea typeface="+mn-ea"/>
          <a:cs typeface="+mn-cs"/>
        </a:defRPr>
      </a:lvl7pPr>
      <a:lvl8pPr marL="2618567" algn="l" defTabSz="748162" rtl="0" eaLnBrk="1" latinLnBrk="0" hangingPunct="1">
        <a:defRPr sz="1473" kern="1200">
          <a:solidFill>
            <a:schemeClr val="tx1"/>
          </a:solidFill>
          <a:latin typeface="+mn-lt"/>
          <a:ea typeface="+mn-ea"/>
          <a:cs typeface="+mn-cs"/>
        </a:defRPr>
      </a:lvl8pPr>
      <a:lvl9pPr marL="2992648" algn="l" defTabSz="748162" rtl="0" eaLnBrk="1" latinLnBrk="0" hangingPunct="1">
        <a:defRPr sz="14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tiff"/><Relationship Id="rId5" Type="http://schemas.openxmlformats.org/officeDocument/2006/relationships/image" Target="../media/image3.tiff"/><Relationship Id="rId6" Type="http://schemas.openxmlformats.org/officeDocument/2006/relationships/image" Target="../media/image4.tif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1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7642103" y="11247841"/>
            <a:ext cx="21694897" cy="14501689"/>
            <a:chOff x="12327082" y="12483427"/>
            <a:chExt cx="18241412" cy="13080282"/>
          </a:xfrm>
        </p:grpSpPr>
        <p:sp>
          <p:nvSpPr>
            <p:cNvPr id="7" name="Rectangle 6"/>
            <p:cNvSpPr/>
            <p:nvPr/>
          </p:nvSpPr>
          <p:spPr bwMode="auto">
            <a:xfrm>
              <a:off x="12387000" y="14103218"/>
              <a:ext cx="18125543" cy="11460491"/>
            </a:xfrm>
            <a:prstGeom prst="rect">
              <a:avLst/>
            </a:prstGeom>
            <a:solidFill>
              <a:srgbClr val="181D47"/>
            </a:solidFill>
            <a:ln w="127000" cap="flat" cmpd="sng" algn="ctr">
              <a:solidFill>
                <a:srgbClr val="BEAE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8000" b="0" i="0" u="none" strike="noStrike" cap="none" normalizeH="0" baseline="0" dirty="0" smtClean="0">
                <a:ln>
                  <a:noFill/>
                </a:ln>
                <a:solidFill>
                  <a:schemeClr val="bg1"/>
                </a:solidFill>
                <a:effectLst/>
                <a:latin typeface="Calibri" pitchFamily="32" charset="0"/>
              </a:endParaRPr>
            </a:p>
          </p:txBody>
        </p:sp>
        <p:sp>
          <p:nvSpPr>
            <p:cNvPr id="8" name="Rectangle 7"/>
            <p:cNvSpPr/>
            <p:nvPr/>
          </p:nvSpPr>
          <p:spPr bwMode="auto">
            <a:xfrm>
              <a:off x="12327082" y="12483427"/>
              <a:ext cx="18241412" cy="1613574"/>
            </a:xfrm>
            <a:prstGeom prst="rect">
              <a:avLst/>
            </a:prstGeom>
            <a:solidFill>
              <a:srgbClr val="BEAE6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8000" dirty="0" smtClean="0">
                  <a:latin typeface="Calibri" pitchFamily="32" charset="0"/>
                </a:rPr>
                <a:t>Omnivore Data Processing</a:t>
              </a:r>
              <a:endParaRPr kumimoji="0" lang="en-US" sz="8000" b="0" i="0" u="none" strike="noStrike" cap="none" normalizeH="0" baseline="0" dirty="0" smtClean="0">
                <a:ln>
                  <a:noFill/>
                </a:ln>
                <a:solidFill>
                  <a:schemeClr val="bg1"/>
                </a:solidFill>
                <a:effectLst/>
                <a:latin typeface="Calibri" pitchFamily="32" charset="0"/>
              </a:endParaRPr>
            </a:p>
          </p:txBody>
        </p:sp>
      </p:grpSp>
      <p:sp>
        <p:nvSpPr>
          <p:cNvPr id="35" name="Rounded Rectangle 34"/>
          <p:cNvSpPr>
            <a:spLocks noChangeArrowheads="1"/>
          </p:cNvSpPr>
          <p:nvPr/>
        </p:nvSpPr>
        <p:spPr bwMode="auto">
          <a:xfrm>
            <a:off x="1246909" y="31546800"/>
            <a:ext cx="41472716" cy="1175472"/>
          </a:xfrm>
          <a:prstGeom prst="roundRect">
            <a:avLst>
              <a:gd name="adj" fmla="val 16667"/>
            </a:avLst>
          </a:prstGeom>
          <a:solidFill>
            <a:srgbClr val="BEAD6C"/>
          </a:solidFill>
          <a:ln w="76200">
            <a:solidFill>
              <a:srgbClr val="181E47"/>
            </a:solidFill>
            <a:round/>
            <a:headEnd/>
            <a:tailEnd/>
          </a:ln>
          <a:effectLst>
            <a:outerShdw blurRad="40000" dist="20000" dir="5400000" rotWithShape="0">
              <a:srgbClr val="000000">
                <a:alpha val="37999"/>
              </a:srgbClr>
            </a:outerShdw>
          </a:effectLst>
        </p:spPr>
        <p:txBody>
          <a:bodyPr/>
          <a:lstStyle/>
          <a:p>
            <a:pPr eaLnBrk="1" hangingPunct="1">
              <a:buClr>
                <a:srgbClr val="000000"/>
              </a:buClr>
              <a:buSzPct val="100000"/>
              <a:buFont typeface="Times New Roman" charset="0"/>
              <a:buNone/>
            </a:pPr>
            <a:endParaRPr lang="en-US" altLang="en-US" sz="6529" dirty="0"/>
          </a:p>
        </p:txBody>
      </p:sp>
      <p:sp>
        <p:nvSpPr>
          <p:cNvPr id="3" name="Rounded Rectangle 2"/>
          <p:cNvSpPr>
            <a:spLocks noChangeArrowheads="1"/>
          </p:cNvSpPr>
          <p:nvPr/>
        </p:nvSpPr>
        <p:spPr bwMode="auto">
          <a:xfrm>
            <a:off x="1233921" y="261072"/>
            <a:ext cx="41472716" cy="4245985"/>
          </a:xfrm>
          <a:prstGeom prst="roundRect">
            <a:avLst>
              <a:gd name="adj" fmla="val 16667"/>
            </a:avLst>
          </a:prstGeom>
          <a:solidFill>
            <a:srgbClr val="181E47"/>
          </a:solidFill>
          <a:ln w="76200">
            <a:solidFill>
              <a:srgbClr val="BEAD6C"/>
            </a:solidFill>
            <a:round/>
            <a:headEnd/>
            <a:tailEnd/>
          </a:ln>
          <a:effectLst>
            <a:outerShdw blurRad="40000" dist="20000" dir="5400000" rotWithShape="0">
              <a:srgbClr val="000000">
                <a:alpha val="37999"/>
              </a:srgbClr>
            </a:outerShdw>
          </a:effectLst>
        </p:spPr>
        <p:txBody>
          <a:bodyPr/>
          <a:lstStyle/>
          <a:p>
            <a:pPr eaLnBrk="1" hangingPunct="1">
              <a:buClr>
                <a:srgbClr val="000000"/>
              </a:buClr>
              <a:buSzPct val="100000"/>
              <a:buFont typeface="Times New Roman" charset="0"/>
              <a:buNone/>
            </a:pPr>
            <a:endParaRPr lang="en-US" altLang="en-US" sz="6529" dirty="0"/>
          </a:p>
        </p:txBody>
      </p:sp>
      <p:sp>
        <p:nvSpPr>
          <p:cNvPr id="3076" name="Text Box 4"/>
          <p:cNvSpPr txBox="1">
            <a:spLocks noChangeArrowheads="1"/>
          </p:cNvSpPr>
          <p:nvPr/>
        </p:nvSpPr>
        <p:spPr bwMode="auto">
          <a:xfrm>
            <a:off x="1620982" y="31927368"/>
            <a:ext cx="7724342" cy="57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2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6800">
                <a:solidFill>
                  <a:srgbClr val="000000"/>
                </a:solidFill>
                <a:latin typeface="Calibri" charset="0"/>
                <a:ea typeface="MS PGothic" charset="-128"/>
                <a:cs typeface="Bitstream Vera Sans" charset="0"/>
              </a:defRPr>
            </a:lvl1pPr>
            <a:lvl2pPr>
              <a:spcBef>
                <a:spcPts val="367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4700">
                <a:solidFill>
                  <a:srgbClr val="000000"/>
                </a:solidFill>
                <a:latin typeface="Calibri" charset="0"/>
                <a:ea typeface="Bitstream Vera Sans" charset="0"/>
                <a:cs typeface="Bitstream Vera Sans" charset="0"/>
              </a:defRPr>
            </a:lvl2pPr>
            <a:lvl3pPr>
              <a:spcBef>
                <a:spcPts val="31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2600">
                <a:solidFill>
                  <a:srgbClr val="000000"/>
                </a:solidFill>
                <a:latin typeface="Calibri" charset="0"/>
                <a:ea typeface="Bitstream Vera Sans" charset="0"/>
                <a:cs typeface="Bitstream Vera Sans" charset="0"/>
              </a:defRPr>
            </a:lvl3pPr>
            <a:lvl4pPr>
              <a:spcBef>
                <a:spcPts val="262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4pPr>
            <a:lvl5pPr>
              <a:spcBef>
                <a:spcPts val="262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5pPr>
            <a:lvl6pPr marL="25146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6pPr>
            <a:lvl7pPr marL="29718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7pPr>
            <a:lvl8pPr marL="34290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8pPr>
            <a:lvl9pPr marL="38862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9pPr>
          </a:lstStyle>
          <a:p>
            <a:pPr eaLnBrk="1" hangingPunct="1">
              <a:spcBef>
                <a:spcPct val="0"/>
              </a:spcBef>
              <a:buClrTx/>
              <a:buFontTx/>
              <a:buNone/>
            </a:pPr>
            <a:r>
              <a:rPr lang="en-US" altLang="en-US" sz="3109" b="1" dirty="0">
                <a:solidFill>
                  <a:srgbClr val="181E47"/>
                </a:solidFill>
              </a:rPr>
              <a:t>MIDAS Informatics Services Group</a:t>
            </a:r>
          </a:p>
        </p:txBody>
      </p:sp>
      <p:sp>
        <p:nvSpPr>
          <p:cNvPr id="3077" name="Text Box 5"/>
          <p:cNvSpPr txBox="1">
            <a:spLocks noChangeArrowheads="1"/>
          </p:cNvSpPr>
          <p:nvPr/>
        </p:nvSpPr>
        <p:spPr bwMode="auto">
          <a:xfrm>
            <a:off x="21446837" y="31927368"/>
            <a:ext cx="20837670" cy="57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2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6800">
                <a:solidFill>
                  <a:srgbClr val="000000"/>
                </a:solidFill>
                <a:latin typeface="Calibri" charset="0"/>
                <a:ea typeface="MS PGothic" charset="-128"/>
                <a:cs typeface="Bitstream Vera Sans" charset="0"/>
              </a:defRPr>
            </a:lvl1pPr>
            <a:lvl2pPr>
              <a:spcBef>
                <a:spcPts val="367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4700">
                <a:solidFill>
                  <a:srgbClr val="000000"/>
                </a:solidFill>
                <a:latin typeface="Calibri" charset="0"/>
                <a:ea typeface="Bitstream Vera Sans" charset="0"/>
                <a:cs typeface="Bitstream Vera Sans" charset="0"/>
              </a:defRPr>
            </a:lvl2pPr>
            <a:lvl3pPr>
              <a:spcBef>
                <a:spcPts val="31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2600">
                <a:solidFill>
                  <a:srgbClr val="000000"/>
                </a:solidFill>
                <a:latin typeface="Calibri" charset="0"/>
                <a:ea typeface="Bitstream Vera Sans" charset="0"/>
                <a:cs typeface="Bitstream Vera Sans" charset="0"/>
              </a:defRPr>
            </a:lvl3pPr>
            <a:lvl4pPr>
              <a:spcBef>
                <a:spcPts val="262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4pPr>
            <a:lvl5pPr>
              <a:spcBef>
                <a:spcPts val="262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5pPr>
            <a:lvl6pPr marL="25146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6pPr>
            <a:lvl7pPr marL="29718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7pPr>
            <a:lvl8pPr marL="34290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8pPr>
            <a:lvl9pPr marL="38862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9pPr>
          </a:lstStyle>
          <a:p>
            <a:pPr algn="r" eaLnBrk="1" hangingPunct="1">
              <a:spcBef>
                <a:spcPct val="0"/>
              </a:spcBef>
              <a:buClrTx/>
              <a:buFontTx/>
              <a:buNone/>
            </a:pPr>
            <a:r>
              <a:rPr lang="en-US" altLang="en-US" sz="3109" b="1" dirty="0">
                <a:solidFill>
                  <a:srgbClr val="181E47"/>
                </a:solidFill>
              </a:rPr>
              <a:t>University of Pittsburgh, </a:t>
            </a:r>
            <a:r>
              <a:rPr lang="en-US" altLang="en-US" sz="3109" b="1" dirty="0" smtClean="0">
                <a:solidFill>
                  <a:srgbClr val="181E47"/>
                </a:solidFill>
              </a:rPr>
              <a:t>Pittsburgh </a:t>
            </a:r>
            <a:r>
              <a:rPr lang="en-US" altLang="en-US" sz="3109" b="1" dirty="0">
                <a:solidFill>
                  <a:srgbClr val="181E47"/>
                </a:solidFill>
              </a:rPr>
              <a:t>Supercomputing Center, Carnegie Mellon University, University of Florida, Johns Hopkins</a:t>
            </a:r>
          </a:p>
        </p:txBody>
      </p:sp>
      <p:sp>
        <p:nvSpPr>
          <p:cNvPr id="2056" name="Text Box 11"/>
          <p:cNvSpPr txBox="1">
            <a:spLocks noChangeArrowheads="1"/>
          </p:cNvSpPr>
          <p:nvPr/>
        </p:nvSpPr>
        <p:spPr bwMode="auto">
          <a:xfrm>
            <a:off x="1246909" y="444955"/>
            <a:ext cx="41459728" cy="3931103"/>
          </a:xfrm>
          <a:prstGeom prst="rect">
            <a:avLst/>
          </a:prstGeom>
          <a:noFill/>
          <a:ln>
            <a:noFill/>
          </a:ln>
          <a:effectLst/>
          <a:extLst/>
        </p:spPr>
        <p:txBody>
          <a:bodyPr lIns="73636" tIns="36818" rIns="73636" bIns="36818"/>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ＭＳ Ｐゴシック" charset="0"/>
                <a:cs typeface="Bitstream Vera San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9pPr>
          </a:lstStyle>
          <a:p>
            <a:pPr algn="ctr" eaLnBrk="1" hangingPunct="1">
              <a:buSzPct val="100000"/>
              <a:defRPr/>
            </a:pPr>
            <a:r>
              <a:rPr lang="en-US" sz="8000" b="1" dirty="0" smtClean="0">
                <a:ln w="31550" cmpd="sng">
                  <a:solidFill>
                    <a:schemeClr val="bg1"/>
                  </a:solidFill>
                  <a:prstDash val="solid"/>
                </a:ln>
                <a:solidFill>
                  <a:srgbClr val="BEAD6C"/>
                </a:solidFill>
                <a:effectLst>
                  <a:outerShdw blurRad="50800" dist="40000" dir="5400000" algn="tl" rotWithShape="0">
                    <a:srgbClr val="000000">
                      <a:shade val="5000"/>
                      <a:satMod val="120000"/>
                      <a:alpha val="33000"/>
                    </a:srgbClr>
                  </a:outerShdw>
                </a:effectLst>
              </a:rPr>
              <a:t>Omnivore: an automated parser for epidemic case count data</a:t>
            </a:r>
            <a:endParaRPr lang="en-US" sz="8000" b="1" dirty="0">
              <a:ln w="31550" cmpd="sng">
                <a:solidFill>
                  <a:schemeClr val="bg1"/>
                </a:solidFill>
                <a:prstDash val="solid"/>
              </a:ln>
              <a:solidFill>
                <a:srgbClr val="BEAD6C"/>
              </a:solidFill>
              <a:effectLst>
                <a:outerShdw blurRad="50800" dist="40000" dir="5400000" algn="tl" rotWithShape="0">
                  <a:srgbClr val="000000">
                    <a:shade val="5000"/>
                    <a:satMod val="120000"/>
                    <a:alpha val="33000"/>
                  </a:srgbClr>
                </a:outerShdw>
              </a:effectLst>
            </a:endParaRPr>
          </a:p>
          <a:p>
            <a:pPr algn="ctr" eaLnBrk="1" hangingPunct="1">
              <a:buSzPct val="100000"/>
              <a:defRPr/>
            </a:pPr>
            <a:r>
              <a:rPr lang="en-US" sz="5400" dirty="0"/>
              <a:t>Wilbert van </a:t>
            </a:r>
            <a:r>
              <a:rPr lang="en-US" sz="5400" dirty="0" smtClean="0"/>
              <a:t>Panhuis</a:t>
            </a:r>
            <a:r>
              <a:rPr lang="en-US" sz="5400" baseline="30000" dirty="0" smtClean="0"/>
              <a:t>1</a:t>
            </a:r>
            <a:r>
              <a:rPr lang="en-US" sz="5400" dirty="0" smtClean="0"/>
              <a:t> </a:t>
            </a:r>
            <a:r>
              <a:rPr lang="en-US" sz="5400" dirty="0"/>
              <a:t>MD </a:t>
            </a:r>
            <a:r>
              <a:rPr lang="en-US" sz="5400" dirty="0" smtClean="0"/>
              <a:t>PhD, </a:t>
            </a:r>
            <a:r>
              <a:rPr lang="en-US" sz="5400" dirty="0"/>
              <a:t>Max </a:t>
            </a:r>
            <a:r>
              <a:rPr lang="en-US" sz="5400" dirty="0" smtClean="0"/>
              <a:t>Sibilla</a:t>
            </a:r>
            <a:r>
              <a:rPr lang="en-US" sz="5400" baseline="30000" dirty="0" smtClean="0"/>
              <a:t>2</a:t>
            </a:r>
            <a:r>
              <a:rPr lang="en-US" sz="5400" dirty="0" smtClean="0"/>
              <a:t>, </a:t>
            </a:r>
            <a:r>
              <a:rPr lang="en-US" sz="5400" dirty="0"/>
              <a:t>John </a:t>
            </a:r>
            <a:r>
              <a:rPr lang="en-US" sz="5400" dirty="0" smtClean="0"/>
              <a:t>Levander</a:t>
            </a:r>
            <a:r>
              <a:rPr lang="en-US" sz="5400" baseline="30000" dirty="0" smtClean="0"/>
              <a:t>2</a:t>
            </a:r>
          </a:p>
          <a:p>
            <a:pPr algn="ctr" eaLnBrk="1" hangingPunct="1">
              <a:buSzPct val="100000"/>
              <a:defRPr/>
            </a:pPr>
            <a:r>
              <a:rPr lang="en-US" sz="5400" baseline="30000" dirty="0"/>
              <a:t>1</a:t>
            </a:r>
            <a:r>
              <a:rPr lang="en-US" sz="5400" dirty="0" smtClean="0"/>
              <a:t>Graduate </a:t>
            </a:r>
            <a:r>
              <a:rPr lang="en-US" sz="5400" dirty="0"/>
              <a:t>School of Public </a:t>
            </a:r>
            <a:r>
              <a:rPr lang="en-US" sz="5400" dirty="0" smtClean="0"/>
              <a:t>Health and</a:t>
            </a:r>
            <a:endParaRPr lang="en-US" sz="5400" dirty="0" smtClean="0">
              <a:solidFill>
                <a:srgbClr val="FFFFFF"/>
              </a:solidFill>
              <a:latin typeface="Arial" charset="0"/>
            </a:endParaRPr>
          </a:p>
          <a:p>
            <a:pPr algn="ctr" eaLnBrk="1" hangingPunct="1">
              <a:buSzPct val="100000"/>
              <a:defRPr/>
            </a:pPr>
            <a:r>
              <a:rPr lang="en-US" sz="5400" baseline="30000" dirty="0"/>
              <a:t>2</a:t>
            </a:r>
            <a:r>
              <a:rPr lang="en-US" sz="5400" dirty="0" smtClean="0"/>
              <a:t>Informatics Services Group, University </a:t>
            </a:r>
            <a:r>
              <a:rPr lang="en-US" sz="5400" dirty="0"/>
              <a:t>of Pittsburgh, Pittsburgh, PA </a:t>
            </a:r>
            <a:endParaRPr lang="en-US" sz="5400" dirty="0">
              <a:solidFill>
                <a:srgbClr val="FFFFFF"/>
              </a:solidFill>
              <a:latin typeface="Arial" charset="0"/>
            </a:endParaRPr>
          </a:p>
        </p:txBody>
      </p:sp>
      <p:pic>
        <p:nvPicPr>
          <p:cNvPr id="3079" name="Picture 34" descr="2000px-UofPittsburgh_Seal(nontransparent)"/>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7342298" y="879726"/>
            <a:ext cx="2905991" cy="306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246909" y="869193"/>
            <a:ext cx="8013450" cy="2923877"/>
          </a:xfrm>
          <a:prstGeom prst="rect">
            <a:avLst/>
          </a:prstGeom>
          <a:noFill/>
        </p:spPr>
        <p:txBody>
          <a:bodyPr wrap="square" rtlCol="0">
            <a:spAutoFit/>
          </a:bodyPr>
          <a:lstStyle/>
          <a:p>
            <a:pPr algn="ctr"/>
            <a:r>
              <a:rPr lang="en-US" sz="9600" i="1" dirty="0" smtClean="0">
                <a:solidFill>
                  <a:srgbClr val="FFC000"/>
                </a:solidFill>
              </a:rPr>
              <a:t>MIDAS </a:t>
            </a:r>
            <a:r>
              <a:rPr lang="en-US" sz="9600" i="1" dirty="0">
                <a:solidFill>
                  <a:srgbClr val="FFC000"/>
                </a:solidFill>
              </a:rPr>
              <a:t>ISG</a:t>
            </a:r>
            <a:r>
              <a:rPr lang="en-US" sz="5400" i="1" dirty="0">
                <a:solidFill>
                  <a:srgbClr val="FFC000"/>
                </a:solidFill>
              </a:rPr>
              <a:t/>
            </a:r>
            <a:br>
              <a:rPr lang="en-US" sz="5400" i="1" dirty="0">
                <a:solidFill>
                  <a:srgbClr val="FFC000"/>
                </a:solidFill>
              </a:rPr>
            </a:br>
            <a:r>
              <a:rPr lang="en-US" sz="4400" i="1" dirty="0">
                <a:solidFill>
                  <a:srgbClr val="FFC000"/>
                </a:solidFill>
              </a:rPr>
              <a:t>Informatics Services </a:t>
            </a:r>
            <a:r>
              <a:rPr lang="en-US" sz="4400" i="1" dirty="0" smtClean="0">
                <a:solidFill>
                  <a:srgbClr val="FFC000"/>
                </a:solidFill>
              </a:rPr>
              <a:t>Group</a:t>
            </a:r>
          </a:p>
          <a:p>
            <a:pPr algn="ctr"/>
            <a:r>
              <a:rPr lang="en-US" sz="4400" i="1" dirty="0" smtClean="0">
                <a:solidFill>
                  <a:srgbClr val="FFC000"/>
                </a:solidFill>
              </a:rPr>
              <a:t>Software Development Service</a:t>
            </a:r>
            <a:endParaRPr lang="en-US" sz="4400" i="1" dirty="0">
              <a:solidFill>
                <a:srgbClr val="FFC000"/>
              </a:solidFill>
            </a:endParaRPr>
          </a:p>
        </p:txBody>
      </p:sp>
      <p:sp>
        <p:nvSpPr>
          <p:cNvPr id="12" name="Rectangle 11"/>
          <p:cNvSpPr/>
          <p:nvPr/>
        </p:nvSpPr>
        <p:spPr>
          <a:xfrm>
            <a:off x="1959835" y="5024021"/>
            <a:ext cx="19776496" cy="5262979"/>
          </a:xfrm>
          <a:prstGeom prst="rect">
            <a:avLst/>
          </a:prstGeom>
          <a:solidFill>
            <a:schemeClr val="bg1"/>
          </a:solidFill>
          <a:ln>
            <a:solidFill>
              <a:srgbClr val="181E47"/>
            </a:solidFill>
          </a:ln>
        </p:spPr>
        <p:txBody>
          <a:bodyPr wrap="square" lIns="374073" rIns="374073">
            <a:spAutoFit/>
          </a:bodyPr>
          <a:lstStyle/>
          <a:p>
            <a:pPr algn="ctr" eaLnBrk="1" hangingPunct="1">
              <a:buClr>
                <a:srgbClr val="000000"/>
              </a:buClr>
              <a:buSzPct val="100000"/>
              <a:buFont typeface="Times New Roman" panose="02020603050405020304" pitchFamily="18" charset="0"/>
              <a:buNone/>
              <a:defRPr/>
            </a:pPr>
            <a:r>
              <a:rPr lang="en-US" sz="4800" b="1" u="sng" dirty="0" smtClean="0">
                <a:solidFill>
                  <a:schemeClr val="tx1"/>
                </a:solidFill>
                <a:ea typeface="Bitstream Vera Sans" charset="0"/>
                <a:cs typeface="Times New Roman" pitchFamily="18" charset="0"/>
              </a:rPr>
              <a:t>What is Omnivore?</a:t>
            </a:r>
            <a:endParaRPr lang="en-US" sz="4800" b="1" u="sng" dirty="0">
              <a:solidFill>
                <a:schemeClr val="tx1"/>
              </a:solidFill>
              <a:ea typeface="Bitstream Vera Sans" charset="0"/>
              <a:cs typeface="Times New Roman" pitchFamily="18" charset="0"/>
            </a:endParaRPr>
          </a:p>
          <a:p>
            <a:r>
              <a:rPr lang="en-US" sz="3600" dirty="0" smtClean="0">
                <a:solidFill>
                  <a:schemeClr val="tx1"/>
                </a:solidFill>
              </a:rPr>
              <a:t>Omnivore is a web-based </a:t>
            </a:r>
            <a:r>
              <a:rPr lang="en-US" sz="3600" dirty="0">
                <a:solidFill>
                  <a:schemeClr val="tx1"/>
                </a:solidFill>
              </a:rPr>
              <a:t>tool for converting case count reports from health agencies into a standard data </a:t>
            </a:r>
            <a:r>
              <a:rPr lang="en-US" sz="3600" dirty="0" smtClean="0">
                <a:solidFill>
                  <a:schemeClr val="tx1"/>
                </a:solidFill>
              </a:rPr>
              <a:t>format.  Omnivore currently parses case count reports from 4 agencies, and plans to add support for additional agencies in the future.</a:t>
            </a:r>
          </a:p>
          <a:p>
            <a:r>
              <a:rPr lang="en-US" sz="3600" dirty="0" smtClean="0">
                <a:solidFill>
                  <a:schemeClr val="tx1"/>
                </a:solidFill>
              </a:rPr>
              <a:t>Omnivore currently parses case count reports from: </a:t>
            </a:r>
          </a:p>
          <a:p>
            <a:pPr marL="571500" indent="-571500">
              <a:buFont typeface="Arial" charset="0"/>
              <a:buChar char="•"/>
            </a:pPr>
            <a:r>
              <a:rPr lang="en-US" sz="3600" dirty="0" smtClean="0">
                <a:solidFill>
                  <a:schemeClr val="tx1"/>
                </a:solidFill>
              </a:rPr>
              <a:t>US </a:t>
            </a:r>
            <a:r>
              <a:rPr lang="en-US" sz="3600" dirty="0">
                <a:solidFill>
                  <a:schemeClr val="tx1"/>
                </a:solidFill>
              </a:rPr>
              <a:t>Centers for Disease Control and </a:t>
            </a:r>
            <a:r>
              <a:rPr lang="en-US" sz="3600" dirty="0" smtClean="0">
                <a:solidFill>
                  <a:schemeClr val="tx1"/>
                </a:solidFill>
              </a:rPr>
              <a:t>Prevention (</a:t>
            </a:r>
            <a:r>
              <a:rPr lang="en-US" sz="3600" dirty="0" err="1" smtClean="0">
                <a:solidFill>
                  <a:schemeClr val="tx1"/>
                </a:solidFill>
              </a:rPr>
              <a:t>Zika</a:t>
            </a:r>
            <a:r>
              <a:rPr lang="en-US" sz="3600" dirty="0" smtClean="0">
                <a:solidFill>
                  <a:schemeClr val="tx1"/>
                </a:solidFill>
              </a:rPr>
              <a:t>)</a:t>
            </a:r>
          </a:p>
          <a:p>
            <a:pPr marL="571500" indent="-571500">
              <a:buFont typeface="Arial" charset="0"/>
              <a:buChar char="•"/>
            </a:pPr>
            <a:r>
              <a:rPr lang="en-US" sz="3600" dirty="0" smtClean="0">
                <a:solidFill>
                  <a:schemeClr val="tx1"/>
                </a:solidFill>
              </a:rPr>
              <a:t>The Pan </a:t>
            </a:r>
            <a:r>
              <a:rPr lang="en-US" sz="3600" dirty="0">
                <a:solidFill>
                  <a:schemeClr val="tx1"/>
                </a:solidFill>
              </a:rPr>
              <a:t>American Health </a:t>
            </a:r>
            <a:r>
              <a:rPr lang="en-US" sz="3600" dirty="0" smtClean="0">
                <a:solidFill>
                  <a:schemeClr val="tx1"/>
                </a:solidFill>
              </a:rPr>
              <a:t>Organization (Chikungunya)</a:t>
            </a:r>
          </a:p>
          <a:p>
            <a:pPr marL="571500" indent="-571500">
              <a:buFont typeface="Arial" charset="0"/>
              <a:buChar char="•"/>
            </a:pPr>
            <a:r>
              <a:rPr lang="en-US" sz="3600" dirty="0" smtClean="0">
                <a:solidFill>
                  <a:schemeClr val="tx1"/>
                </a:solidFill>
              </a:rPr>
              <a:t>The </a:t>
            </a:r>
            <a:r>
              <a:rPr lang="en-US" sz="3600" dirty="0">
                <a:solidFill>
                  <a:schemeClr val="tx1"/>
                </a:solidFill>
              </a:rPr>
              <a:t>Mexican Ministry of </a:t>
            </a:r>
            <a:r>
              <a:rPr lang="en-US" sz="3600" dirty="0" smtClean="0">
                <a:solidFill>
                  <a:schemeClr val="tx1"/>
                </a:solidFill>
              </a:rPr>
              <a:t>Health (Chikungunya)</a:t>
            </a:r>
          </a:p>
          <a:p>
            <a:pPr marL="571500" indent="-571500">
              <a:buFont typeface="Arial" charset="0"/>
              <a:buChar char="•"/>
            </a:pPr>
            <a:r>
              <a:rPr lang="en-US" sz="3600" dirty="0">
                <a:solidFill>
                  <a:schemeClr val="tx1"/>
                </a:solidFill>
              </a:rPr>
              <a:t>T</a:t>
            </a:r>
            <a:r>
              <a:rPr lang="en-US" sz="3600" dirty="0" smtClean="0">
                <a:solidFill>
                  <a:schemeClr val="tx1"/>
                </a:solidFill>
              </a:rPr>
              <a:t>he </a:t>
            </a:r>
            <a:r>
              <a:rPr lang="en-US" sz="3600" dirty="0">
                <a:solidFill>
                  <a:schemeClr val="tx1"/>
                </a:solidFill>
              </a:rPr>
              <a:t>Colombian Ministry of Health</a:t>
            </a:r>
            <a:r>
              <a:rPr lang="en-US" sz="3600" dirty="0" smtClean="0">
                <a:solidFill>
                  <a:schemeClr val="tx1"/>
                </a:solidFill>
              </a:rPr>
              <a:t>. (Chikungunya)</a:t>
            </a:r>
            <a:endParaRPr lang="en-US" sz="3600" dirty="0">
              <a:solidFill>
                <a:schemeClr val="tx1"/>
              </a:solidFill>
            </a:endParaRPr>
          </a:p>
        </p:txBody>
      </p:sp>
      <p:graphicFrame>
        <p:nvGraphicFramePr>
          <p:cNvPr id="79" name="Table 78"/>
          <p:cNvGraphicFramePr>
            <a:graphicFrameLocks noGrp="1"/>
          </p:cNvGraphicFramePr>
          <p:nvPr>
            <p:extLst>
              <p:ext uri="{D42A27DB-BD31-4B8C-83A1-F6EECF244321}">
                <p14:modId xmlns:p14="http://schemas.microsoft.com/office/powerpoint/2010/main" val="1508380981"/>
              </p:ext>
            </p:extLst>
          </p:nvPr>
        </p:nvGraphicFramePr>
        <p:xfrm>
          <a:off x="9096859" y="15567523"/>
          <a:ext cx="4600375" cy="8485260"/>
        </p:xfrm>
        <a:graphic>
          <a:graphicData uri="http://schemas.openxmlformats.org/drawingml/2006/table">
            <a:tbl>
              <a:tblPr bandRow="1">
                <a:tableStyleId>{2D5ABB26-0587-4C30-8999-92F81FD0307C}</a:tableStyleId>
              </a:tblPr>
              <a:tblGrid>
                <a:gridCol w="4600375"/>
              </a:tblGrid>
              <a:tr h="1212180">
                <a:tc>
                  <a:txBody>
                    <a:bodyPr/>
                    <a:lstStyle/>
                    <a:p>
                      <a:pPr algn="ctr"/>
                      <a:r>
                        <a:rPr lang="en-US" sz="3600" b="1" dirty="0" smtClean="0"/>
                        <a:t>Record</a:t>
                      </a:r>
                      <a:r>
                        <a:rPr lang="en-US" sz="3600" b="1" baseline="0" dirty="0" smtClean="0"/>
                        <a:t> 1</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12180">
                <a:tc>
                  <a:txBody>
                    <a:bodyPr/>
                    <a:lstStyle/>
                    <a:p>
                      <a:pPr marL="0" marR="0" indent="0" algn="ctr" defTabSz="748162" rtl="0" eaLnBrk="1" fontAlgn="auto" latinLnBrk="0" hangingPunct="1">
                        <a:lnSpc>
                          <a:spcPct val="100000"/>
                        </a:lnSpc>
                        <a:spcBef>
                          <a:spcPts val="0"/>
                        </a:spcBef>
                        <a:spcAft>
                          <a:spcPts val="0"/>
                        </a:spcAft>
                        <a:buClrTx/>
                        <a:buSzTx/>
                        <a:buFontTx/>
                        <a:buNone/>
                        <a:tabLst/>
                        <a:defRPr/>
                      </a:pPr>
                      <a:r>
                        <a:rPr lang="en-US" sz="3600" b="1" dirty="0" smtClean="0"/>
                        <a:t>Record</a:t>
                      </a:r>
                      <a:r>
                        <a:rPr lang="en-US" sz="3600" b="1" baseline="0" dirty="0" smtClean="0"/>
                        <a:t> 2</a:t>
                      </a:r>
                      <a:endParaRPr lang="en-US" sz="3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12180">
                <a:tc>
                  <a:txBody>
                    <a:bodyPr/>
                    <a:lstStyle/>
                    <a:p>
                      <a:pPr marL="0" marR="0" indent="0" algn="ctr" defTabSz="748162" rtl="0" eaLnBrk="1" fontAlgn="auto" latinLnBrk="0" hangingPunct="1">
                        <a:lnSpc>
                          <a:spcPct val="100000"/>
                        </a:lnSpc>
                        <a:spcBef>
                          <a:spcPts val="0"/>
                        </a:spcBef>
                        <a:spcAft>
                          <a:spcPts val="0"/>
                        </a:spcAft>
                        <a:buClrTx/>
                        <a:buSzTx/>
                        <a:buFontTx/>
                        <a:buNone/>
                        <a:tabLst/>
                        <a:defRPr/>
                      </a:pPr>
                      <a:r>
                        <a:rPr lang="en-US" sz="3600" b="1" dirty="0" smtClean="0"/>
                        <a:t>Record</a:t>
                      </a:r>
                      <a:r>
                        <a:rPr lang="en-US" sz="3600" b="1" baseline="0" dirty="0" smtClean="0"/>
                        <a:t> 3</a:t>
                      </a:r>
                      <a:endParaRPr lang="en-US" sz="3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12180">
                <a:tc>
                  <a:txBody>
                    <a:bodyPr/>
                    <a:lstStyle/>
                    <a:p>
                      <a:pPr marL="0" marR="0" indent="0" algn="ctr" defTabSz="748162" rtl="0" eaLnBrk="1" fontAlgn="auto" latinLnBrk="0" hangingPunct="1">
                        <a:lnSpc>
                          <a:spcPct val="100000"/>
                        </a:lnSpc>
                        <a:spcBef>
                          <a:spcPts val="0"/>
                        </a:spcBef>
                        <a:spcAft>
                          <a:spcPts val="0"/>
                        </a:spcAft>
                        <a:buClrTx/>
                        <a:buSzTx/>
                        <a:buFontTx/>
                        <a:buNone/>
                        <a:tabLst/>
                        <a:defRPr/>
                      </a:pPr>
                      <a:r>
                        <a:rPr lang="en-US" sz="3600" b="1" dirty="0" smtClean="0"/>
                        <a:t>Record</a:t>
                      </a:r>
                      <a:r>
                        <a:rPr lang="en-US" sz="3600" b="1" baseline="0" dirty="0" smtClean="0"/>
                        <a:t> 4</a:t>
                      </a:r>
                      <a:endParaRPr lang="en-US" sz="3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12180">
                <a:tc>
                  <a:txBody>
                    <a:bodyPr/>
                    <a:lstStyle/>
                    <a:p>
                      <a:pPr algn="ctr"/>
                      <a:r>
                        <a:rPr lang="en-US" sz="3600" b="1" dirty="0" smtClean="0"/>
                        <a:t>Record 5</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12180">
                <a:tc>
                  <a:txBody>
                    <a:bodyPr/>
                    <a:lstStyle/>
                    <a:p>
                      <a:pPr algn="ctr"/>
                      <a:r>
                        <a:rPr lang="en-US" sz="3600" b="1" dirty="0" smtClean="0"/>
                        <a:t>Record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12180">
                <a:tc>
                  <a:txBody>
                    <a:bodyPr/>
                    <a:lstStyle/>
                    <a:p>
                      <a:pPr algn="ctr"/>
                      <a:r>
                        <a:rPr lang="en-US" sz="3600" b="1" dirty="0" smtClean="0"/>
                        <a:t>Record 7</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6" name="Right Arrow 35"/>
          <p:cNvSpPr/>
          <p:nvPr/>
        </p:nvSpPr>
        <p:spPr bwMode="auto">
          <a:xfrm>
            <a:off x="14007453" y="17976238"/>
            <a:ext cx="1636864" cy="78764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8000" b="0" i="0" u="none" strike="noStrike" cap="none" normalizeH="0" baseline="0" dirty="0" smtClean="0">
              <a:ln>
                <a:noFill/>
              </a:ln>
              <a:solidFill>
                <a:schemeClr val="bg1"/>
              </a:solidFill>
              <a:effectLst/>
              <a:latin typeface="Calibri" pitchFamily="32" charset="0"/>
            </a:endParaRPr>
          </a:p>
        </p:txBody>
      </p:sp>
      <p:sp>
        <p:nvSpPr>
          <p:cNvPr id="110" name="TextBox 109"/>
          <p:cNvSpPr txBox="1"/>
          <p:nvPr/>
        </p:nvSpPr>
        <p:spPr>
          <a:xfrm>
            <a:off x="16728684" y="14768391"/>
            <a:ext cx="169532" cy="1097232"/>
          </a:xfrm>
          <a:prstGeom prst="rect">
            <a:avLst/>
          </a:prstGeom>
          <a:noFill/>
        </p:spPr>
        <p:txBody>
          <a:bodyPr wrap="square" rtlCol="0">
            <a:spAutoFit/>
          </a:bodyPr>
          <a:lstStyle/>
          <a:p>
            <a:endParaRPr lang="en-US" sz="6600" dirty="0"/>
          </a:p>
        </p:txBody>
      </p:sp>
      <p:sp>
        <p:nvSpPr>
          <p:cNvPr id="111" name="Rectangle 110"/>
          <p:cNvSpPr/>
          <p:nvPr/>
        </p:nvSpPr>
        <p:spPr bwMode="auto">
          <a:xfrm>
            <a:off x="1039799" y="16366880"/>
            <a:ext cx="4173760" cy="5860649"/>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9500" b="0" i="0" u="none" strike="noStrike" cap="none" normalizeH="0" baseline="0" dirty="0" smtClean="0">
              <a:ln>
                <a:noFill/>
              </a:ln>
              <a:solidFill>
                <a:schemeClr val="bg1"/>
              </a:solidFill>
              <a:effectLst/>
              <a:latin typeface="Calibri" pitchFamily="32" charset="0"/>
            </a:endParaRPr>
          </a:p>
        </p:txBody>
      </p:sp>
      <p:sp>
        <p:nvSpPr>
          <p:cNvPr id="120" name="Action Button: Help 119">
            <a:hlinkClick r:id="" action="ppaction://noaction" highlightClick="1"/>
          </p:cNvPr>
          <p:cNvSpPr/>
          <p:nvPr/>
        </p:nvSpPr>
        <p:spPr bwMode="auto">
          <a:xfrm>
            <a:off x="3860474" y="16669788"/>
            <a:ext cx="868802" cy="1287593"/>
          </a:xfrm>
          <a:prstGeom prst="actionButtonHelp">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9500" b="0" i="0" u="none" strike="noStrike" cap="none" normalizeH="0" baseline="0" dirty="0" smtClean="0">
              <a:ln>
                <a:noFill/>
              </a:ln>
              <a:solidFill>
                <a:schemeClr val="bg1"/>
              </a:solidFill>
              <a:effectLst/>
              <a:latin typeface="Calibri" pitchFamily="32" charset="0"/>
            </a:endParaRPr>
          </a:p>
        </p:txBody>
      </p:sp>
      <p:sp>
        <p:nvSpPr>
          <p:cNvPr id="128" name="Action Button: Help 127">
            <a:hlinkClick r:id="" action="ppaction://noaction" highlightClick="1"/>
          </p:cNvPr>
          <p:cNvSpPr/>
          <p:nvPr/>
        </p:nvSpPr>
        <p:spPr bwMode="auto">
          <a:xfrm>
            <a:off x="1604712" y="19475045"/>
            <a:ext cx="868802" cy="1287593"/>
          </a:xfrm>
          <a:prstGeom prst="actionButtonHelp">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9500" b="0" i="0" u="none" strike="noStrike" cap="none" normalizeH="0" baseline="0" dirty="0" smtClean="0">
              <a:ln>
                <a:noFill/>
              </a:ln>
              <a:solidFill>
                <a:schemeClr val="bg1"/>
              </a:solidFill>
              <a:effectLst/>
              <a:latin typeface="Calibri" pitchFamily="32" charset="0"/>
            </a:endParaRPr>
          </a:p>
        </p:txBody>
      </p:sp>
      <p:sp>
        <p:nvSpPr>
          <p:cNvPr id="13" name="Rectangle 12"/>
          <p:cNvSpPr/>
          <p:nvPr/>
        </p:nvSpPr>
        <p:spPr bwMode="auto">
          <a:xfrm>
            <a:off x="8831176" y="13291872"/>
            <a:ext cx="5027939" cy="1858995"/>
          </a:xfrm>
          <a:prstGeom prst="rect">
            <a:avLst/>
          </a:prstGeom>
          <a:solidFill>
            <a:srgbClr val="BEAE6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smtClean="0">
                <a:ln>
                  <a:noFill/>
                </a:ln>
                <a:solidFill>
                  <a:schemeClr val="bg1"/>
                </a:solidFill>
                <a:effectLst/>
                <a:latin typeface="Calibri" pitchFamily="32" charset="0"/>
              </a:rPr>
              <a:t>Step 1: </a:t>
            </a:r>
            <a:r>
              <a:rPr lang="en-US" sz="3600" dirty="0" smtClean="0">
                <a:latin typeface="Calibri" pitchFamily="32" charset="0"/>
              </a:rPr>
              <a:t>Detect file format and parse records</a:t>
            </a:r>
            <a:endParaRPr kumimoji="0" lang="en-US" sz="3600" b="0" i="0" u="none" strike="noStrike" cap="none" normalizeH="0" baseline="0" dirty="0" smtClean="0">
              <a:ln>
                <a:noFill/>
              </a:ln>
              <a:solidFill>
                <a:schemeClr val="bg1"/>
              </a:solidFill>
              <a:effectLst/>
              <a:latin typeface="Calibri" pitchFamily="32" charset="0"/>
            </a:endParaRPr>
          </a:p>
        </p:txBody>
      </p:sp>
      <p:sp>
        <p:nvSpPr>
          <p:cNvPr id="46" name="Rectangle 45"/>
          <p:cNvSpPr/>
          <p:nvPr/>
        </p:nvSpPr>
        <p:spPr bwMode="auto">
          <a:xfrm>
            <a:off x="15815815" y="13265357"/>
            <a:ext cx="5091969" cy="1858995"/>
          </a:xfrm>
          <a:prstGeom prst="rect">
            <a:avLst/>
          </a:prstGeom>
          <a:solidFill>
            <a:srgbClr val="BEAE6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smtClean="0">
                <a:ln>
                  <a:noFill/>
                </a:ln>
                <a:solidFill>
                  <a:schemeClr val="bg1"/>
                </a:solidFill>
                <a:effectLst/>
                <a:latin typeface="Calibri" pitchFamily="32" charset="0"/>
              </a:rPr>
              <a:t>Step 2: </a:t>
            </a:r>
            <a:r>
              <a:rPr lang="en-US" sz="3600" dirty="0" smtClean="0">
                <a:latin typeface="Calibri" pitchFamily="32" charset="0"/>
              </a:rPr>
              <a:t>Parse information in the records</a:t>
            </a:r>
            <a:endParaRPr kumimoji="0" lang="en-US" sz="3600" b="0" i="0" u="none" strike="noStrike" cap="none" normalizeH="0" baseline="0" dirty="0" smtClean="0">
              <a:ln>
                <a:noFill/>
              </a:ln>
              <a:solidFill>
                <a:schemeClr val="bg1"/>
              </a:solidFill>
              <a:effectLst/>
              <a:latin typeface="Calibri" pitchFamily="32" charset="0"/>
            </a:endParaRPr>
          </a:p>
        </p:txBody>
      </p:sp>
      <p:graphicFrame>
        <p:nvGraphicFramePr>
          <p:cNvPr id="48" name="Table 47"/>
          <p:cNvGraphicFramePr>
            <a:graphicFrameLocks noGrp="1"/>
          </p:cNvGraphicFramePr>
          <p:nvPr>
            <p:extLst>
              <p:ext uri="{D42A27DB-BD31-4B8C-83A1-F6EECF244321}">
                <p14:modId xmlns:p14="http://schemas.microsoft.com/office/powerpoint/2010/main" val="1971302510"/>
              </p:ext>
            </p:extLst>
          </p:nvPr>
        </p:nvGraphicFramePr>
        <p:xfrm>
          <a:off x="16108083" y="15618134"/>
          <a:ext cx="4552125" cy="8532053"/>
        </p:xfrm>
        <a:graphic>
          <a:graphicData uri="http://schemas.openxmlformats.org/drawingml/2006/table">
            <a:tbl>
              <a:tblPr bandRow="1">
                <a:tableStyleId>{2D5ABB26-0587-4C30-8999-92F81FD0307C}</a:tableStyleId>
              </a:tblPr>
              <a:tblGrid>
                <a:gridCol w="4552125"/>
              </a:tblGrid>
              <a:tr h="1351979">
                <a:tc>
                  <a:txBody>
                    <a:bodyPr/>
                    <a:lstStyle/>
                    <a:p>
                      <a:pPr algn="ctr"/>
                      <a:r>
                        <a:rPr lang="en-US" sz="3600" b="1" dirty="0" smtClean="0"/>
                        <a:t>Week 1-2: 15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6679">
                <a:tc>
                  <a:txBody>
                    <a:bodyPr/>
                    <a:lstStyle/>
                    <a:p>
                      <a:pPr algn="ctr"/>
                      <a:r>
                        <a:rPr lang="en-US" sz="3600" b="1" dirty="0" smtClean="0"/>
                        <a:t>Week 1-3: 17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6679">
                <a:tc>
                  <a:txBody>
                    <a:bodyPr/>
                    <a:lstStyle/>
                    <a:p>
                      <a:pPr algn="ctr"/>
                      <a:r>
                        <a:rPr lang="en-US" sz="3600" b="1" dirty="0" smtClean="0"/>
                        <a:t>Week 2-3: 15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6679">
                <a:tc>
                  <a:txBody>
                    <a:bodyPr/>
                    <a:lstStyle/>
                    <a:p>
                      <a:pPr algn="ctr"/>
                      <a:r>
                        <a:rPr lang="en-US" sz="3600" b="1" dirty="0" smtClean="0"/>
                        <a:t>Week 4-5: 23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6679">
                <a:tc>
                  <a:txBody>
                    <a:bodyPr/>
                    <a:lstStyle/>
                    <a:p>
                      <a:pPr algn="ctr"/>
                      <a:r>
                        <a:rPr lang="en-US" sz="3600" b="1" dirty="0" smtClean="0"/>
                        <a:t>Week 5-6: 19</a:t>
                      </a:r>
                      <a:r>
                        <a:rPr lang="en-US" sz="3600" b="1" baseline="0" dirty="0" smtClean="0"/>
                        <a:t> </a:t>
                      </a:r>
                      <a:r>
                        <a:rPr lang="en-US" sz="3600" b="1" dirty="0" smtClean="0"/>
                        <a:t>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6679">
                <a:tc>
                  <a:txBody>
                    <a:bodyPr/>
                    <a:lstStyle/>
                    <a:p>
                      <a:pPr algn="ctr"/>
                      <a:r>
                        <a:rPr lang="en-US" sz="3600" b="1" dirty="0" smtClean="0"/>
                        <a:t>Week</a:t>
                      </a:r>
                      <a:r>
                        <a:rPr lang="en-US" sz="3600" b="1" baseline="0" dirty="0" smtClean="0"/>
                        <a:t> 6-7 : 19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6679">
                <a:tc>
                  <a:txBody>
                    <a:bodyPr/>
                    <a:lstStyle/>
                    <a:p>
                      <a:pPr algn="ctr"/>
                      <a:r>
                        <a:rPr lang="en-US" sz="3600" b="1" dirty="0" smtClean="0"/>
                        <a:t>Week</a:t>
                      </a:r>
                      <a:r>
                        <a:rPr lang="en-US" sz="3600" b="1" baseline="0" dirty="0" smtClean="0"/>
                        <a:t> 6-7: 21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0" name="Rectangle 49"/>
          <p:cNvSpPr/>
          <p:nvPr/>
        </p:nvSpPr>
        <p:spPr bwMode="auto">
          <a:xfrm>
            <a:off x="22956242" y="13265357"/>
            <a:ext cx="5065258" cy="1858995"/>
          </a:xfrm>
          <a:prstGeom prst="rect">
            <a:avLst/>
          </a:prstGeom>
          <a:solidFill>
            <a:srgbClr val="BEAE6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smtClean="0">
                <a:ln>
                  <a:noFill/>
                </a:ln>
                <a:solidFill>
                  <a:schemeClr val="bg1"/>
                </a:solidFill>
                <a:effectLst/>
                <a:latin typeface="Calibri" pitchFamily="32" charset="0"/>
              </a:rPr>
              <a:t>Step 3: </a:t>
            </a:r>
            <a:r>
              <a:rPr lang="en-US" sz="3600" dirty="0" smtClean="0">
                <a:latin typeface="Calibri" pitchFamily="32" charset="0"/>
              </a:rPr>
              <a:t>Remove errors &amp; inconsistences in the records</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600" b="0" i="0" u="none" strike="noStrike" cap="none" normalizeH="0" baseline="0" dirty="0" smtClean="0">
              <a:ln>
                <a:noFill/>
              </a:ln>
              <a:solidFill>
                <a:schemeClr val="bg1"/>
              </a:solidFill>
              <a:effectLst/>
              <a:latin typeface="Calibri" pitchFamily="32" charset="0"/>
            </a:endParaRPr>
          </a:p>
        </p:txBody>
      </p:sp>
      <p:graphicFrame>
        <p:nvGraphicFramePr>
          <p:cNvPr id="51" name="Table 50"/>
          <p:cNvGraphicFramePr>
            <a:graphicFrameLocks noGrp="1"/>
          </p:cNvGraphicFramePr>
          <p:nvPr>
            <p:extLst>
              <p:ext uri="{D42A27DB-BD31-4B8C-83A1-F6EECF244321}">
                <p14:modId xmlns:p14="http://schemas.microsoft.com/office/powerpoint/2010/main" val="303579654"/>
              </p:ext>
            </p:extLst>
          </p:nvPr>
        </p:nvGraphicFramePr>
        <p:xfrm>
          <a:off x="23074196" y="15567523"/>
          <a:ext cx="4951096" cy="9496583"/>
        </p:xfrm>
        <a:graphic>
          <a:graphicData uri="http://schemas.openxmlformats.org/drawingml/2006/table">
            <a:tbl>
              <a:tblPr bandRow="1">
                <a:tableStyleId>{2D5ABB26-0587-4C30-8999-92F81FD0307C}</a:tableStyleId>
              </a:tblPr>
              <a:tblGrid>
                <a:gridCol w="4951096"/>
              </a:tblGrid>
              <a:tr h="1271968">
                <a:tc>
                  <a:txBody>
                    <a:bodyPr/>
                    <a:lstStyle/>
                    <a:p>
                      <a:pPr algn="ctr"/>
                      <a:r>
                        <a:rPr lang="en-US" sz="3600" b="1" dirty="0" smtClean="0"/>
                        <a:t>Week 1-2: 15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40393">
                <a:tc>
                  <a:txBody>
                    <a:bodyPr/>
                    <a:lstStyle/>
                    <a:p>
                      <a:pPr algn="ctr"/>
                      <a:r>
                        <a:rPr lang="en-US" sz="3600" b="1" dirty="0" smtClean="0"/>
                        <a:t>Week 1-3: 17 cases</a:t>
                      </a:r>
                    </a:p>
                    <a:p>
                      <a:pPr algn="ctr"/>
                      <a:r>
                        <a:rPr lang="en-US" sz="3600" b="1" dirty="0" smtClean="0"/>
                        <a:t>(overlapping</a:t>
                      </a:r>
                      <a:r>
                        <a:rPr lang="en-US" sz="3600" b="1" baseline="0" dirty="0" smtClean="0"/>
                        <a:t> interval!)</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125859">
                <a:tc>
                  <a:txBody>
                    <a:bodyPr/>
                    <a:lstStyle/>
                    <a:p>
                      <a:pPr algn="ctr"/>
                      <a:r>
                        <a:rPr lang="en-US" sz="3600" b="1" dirty="0" smtClean="0"/>
                        <a:t>Week 2-3: 15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40393">
                <a:tc>
                  <a:txBody>
                    <a:bodyPr/>
                    <a:lstStyle/>
                    <a:p>
                      <a:pPr algn="ctr"/>
                      <a:r>
                        <a:rPr lang="en-US" sz="3600" b="1" dirty="0" smtClean="0"/>
                        <a:t>Week 3-4:</a:t>
                      </a:r>
                      <a:r>
                        <a:rPr lang="en-US" sz="3600" b="1" baseline="0" dirty="0" smtClean="0"/>
                        <a:t> ???</a:t>
                      </a:r>
                    </a:p>
                    <a:p>
                      <a:pPr algn="ctr"/>
                      <a:r>
                        <a:rPr lang="en-US" sz="3600" b="1" baseline="0" dirty="0" smtClean="0"/>
                        <a:t>(missing interval!)</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125859">
                <a:tc>
                  <a:txBody>
                    <a:bodyPr/>
                    <a:lstStyle/>
                    <a:p>
                      <a:pPr algn="ctr"/>
                      <a:r>
                        <a:rPr lang="en-US" sz="3600" b="1" dirty="0" smtClean="0"/>
                        <a:t>Week 4-5: 23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25859">
                <a:tc>
                  <a:txBody>
                    <a:bodyPr/>
                    <a:lstStyle/>
                    <a:p>
                      <a:pPr algn="ctr"/>
                      <a:r>
                        <a:rPr lang="en-US" sz="3600" b="1" dirty="0" smtClean="0"/>
                        <a:t>Week 5-6: 19</a:t>
                      </a:r>
                      <a:r>
                        <a:rPr lang="en-US" sz="3600" b="1" baseline="0" dirty="0" smtClean="0"/>
                        <a:t> </a:t>
                      </a:r>
                      <a:r>
                        <a:rPr lang="en-US" sz="3600" b="1" dirty="0" smtClean="0"/>
                        <a:t>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40393">
                <a:tc>
                  <a:txBody>
                    <a:bodyPr/>
                    <a:lstStyle/>
                    <a:p>
                      <a:pPr algn="ctr"/>
                      <a:r>
                        <a:rPr lang="en-US" sz="3600" b="1" dirty="0" smtClean="0"/>
                        <a:t>Week</a:t>
                      </a:r>
                      <a:r>
                        <a:rPr lang="en-US" sz="3600" b="1" baseline="0" dirty="0" smtClean="0"/>
                        <a:t> 6-7 : 19 cases</a:t>
                      </a:r>
                    </a:p>
                    <a:p>
                      <a:pPr algn="ctr"/>
                      <a:r>
                        <a:rPr lang="en-US" sz="3600" b="1" baseline="0" dirty="0" smtClean="0"/>
                        <a:t>(duplicate interval!)</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125859">
                <a:tc>
                  <a:txBody>
                    <a:bodyPr/>
                    <a:lstStyle/>
                    <a:p>
                      <a:pPr algn="ctr"/>
                      <a:r>
                        <a:rPr lang="en-US" sz="3600" b="1" dirty="0" smtClean="0"/>
                        <a:t>Week</a:t>
                      </a:r>
                      <a:r>
                        <a:rPr lang="en-US" sz="3600" b="1" baseline="0" dirty="0" smtClean="0"/>
                        <a:t> 6-7: 21 cases</a:t>
                      </a: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Rectangle 14"/>
          <p:cNvSpPr/>
          <p:nvPr/>
        </p:nvSpPr>
        <p:spPr bwMode="auto">
          <a:xfrm>
            <a:off x="29668624" y="12801600"/>
            <a:ext cx="13051004" cy="814160"/>
          </a:xfrm>
          <a:prstGeom prst="rect">
            <a:avLst/>
          </a:prstGeom>
          <a:solidFill>
            <a:srgbClr val="BEAE6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4800" b="0" i="0" u="none" strike="noStrike" cap="none" normalizeH="0" baseline="0" dirty="0" smtClean="0">
                <a:ln>
                  <a:noFill/>
                </a:ln>
                <a:solidFill>
                  <a:schemeClr val="bg1"/>
                </a:solidFill>
                <a:effectLst/>
                <a:latin typeface="Calibri" pitchFamily="32" charset="0"/>
              </a:rPr>
              <a:t> Human-readable</a:t>
            </a:r>
            <a:r>
              <a:rPr kumimoji="0" lang="en-US" sz="4800" b="0" i="0" u="none" strike="noStrike" cap="none" normalizeH="0" dirty="0" smtClean="0">
                <a:ln>
                  <a:noFill/>
                </a:ln>
                <a:solidFill>
                  <a:schemeClr val="bg1"/>
                </a:solidFill>
                <a:effectLst/>
                <a:latin typeface="Calibri" pitchFamily="32" charset="0"/>
              </a:rPr>
              <a:t> p</a:t>
            </a:r>
            <a:r>
              <a:rPr kumimoji="0" lang="en-US" sz="4800" b="0" i="0" u="none" strike="noStrike" cap="none" normalizeH="0" baseline="0" dirty="0" smtClean="0">
                <a:ln>
                  <a:noFill/>
                </a:ln>
                <a:solidFill>
                  <a:schemeClr val="bg1"/>
                </a:solidFill>
                <a:effectLst/>
                <a:latin typeface="Calibri" pitchFamily="32" charset="0"/>
              </a:rPr>
              <a:t>rocessing report</a:t>
            </a:r>
            <a:endParaRPr kumimoji="0" lang="en-US" sz="5400" b="0" i="0" u="none" strike="noStrike" cap="none" normalizeH="0" baseline="0" dirty="0" smtClean="0">
              <a:ln>
                <a:noFill/>
              </a:ln>
              <a:solidFill>
                <a:schemeClr val="bg1"/>
              </a:solidFill>
              <a:effectLst/>
              <a:latin typeface="Calibri" pitchFamily="32" charset="0"/>
            </a:endParaRPr>
          </a:p>
        </p:txBody>
      </p:sp>
      <p:sp>
        <p:nvSpPr>
          <p:cNvPr id="55" name="Rectangle 54"/>
          <p:cNvSpPr/>
          <p:nvPr/>
        </p:nvSpPr>
        <p:spPr bwMode="auto">
          <a:xfrm>
            <a:off x="29718000" y="21010113"/>
            <a:ext cx="12988637" cy="859287"/>
          </a:xfrm>
          <a:prstGeom prst="rect">
            <a:avLst/>
          </a:prstGeom>
          <a:solidFill>
            <a:srgbClr val="BEAE6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4800" b="0" i="0" u="none" strike="noStrike" cap="none" normalizeH="0" baseline="0" dirty="0" smtClean="0">
                <a:ln>
                  <a:noFill/>
                </a:ln>
                <a:solidFill>
                  <a:schemeClr val="bg1"/>
                </a:solidFill>
                <a:effectLst/>
                <a:latin typeface="Calibri" pitchFamily="32" charset="0"/>
              </a:rPr>
              <a:t>Machine-readable output (Omnivore CSV)</a:t>
            </a:r>
          </a:p>
        </p:txBody>
      </p:sp>
      <p:sp>
        <p:nvSpPr>
          <p:cNvPr id="58" name="Rectangle 57"/>
          <p:cNvSpPr/>
          <p:nvPr/>
        </p:nvSpPr>
        <p:spPr bwMode="auto">
          <a:xfrm>
            <a:off x="30246274" y="15733756"/>
            <a:ext cx="5034326" cy="1785282"/>
          </a:xfrm>
          <a:prstGeom prst="rect">
            <a:avLst/>
          </a:prstGeom>
          <a:solidFill>
            <a:srgbClr val="BEAE6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smtClean="0">
                <a:ln>
                  <a:noFill/>
                </a:ln>
                <a:solidFill>
                  <a:schemeClr val="bg1"/>
                </a:solidFill>
                <a:effectLst/>
                <a:latin typeface="Calibri" pitchFamily="32" charset="0"/>
              </a:rPr>
              <a:t>Step 4:</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600" dirty="0" smtClean="0">
                <a:latin typeface="Calibri" pitchFamily="32" charset="0"/>
              </a:rPr>
              <a:t>Generate report and Omnivore output file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600" b="0" i="0" u="none" strike="noStrike" cap="none" normalizeH="0" baseline="0" dirty="0" smtClean="0">
              <a:ln>
                <a:noFill/>
              </a:ln>
              <a:solidFill>
                <a:schemeClr val="bg1"/>
              </a:solidFill>
              <a:effectLst/>
              <a:latin typeface="Calibri" pitchFamily="32" charset="0"/>
            </a:endParaRPr>
          </a:p>
        </p:txBody>
      </p:sp>
      <p:sp>
        <p:nvSpPr>
          <p:cNvPr id="62" name="Rectangle 61"/>
          <p:cNvSpPr/>
          <p:nvPr/>
        </p:nvSpPr>
        <p:spPr>
          <a:xfrm>
            <a:off x="22308475" y="5024021"/>
            <a:ext cx="19776496" cy="5262979"/>
          </a:xfrm>
          <a:prstGeom prst="rect">
            <a:avLst/>
          </a:prstGeom>
          <a:solidFill>
            <a:schemeClr val="bg1"/>
          </a:solidFill>
          <a:ln>
            <a:solidFill>
              <a:srgbClr val="181E47"/>
            </a:solidFill>
          </a:ln>
        </p:spPr>
        <p:txBody>
          <a:bodyPr wrap="square" lIns="374073" rIns="374073">
            <a:spAutoFit/>
          </a:bodyPr>
          <a:lstStyle/>
          <a:p>
            <a:pPr algn="ctr" eaLnBrk="1" hangingPunct="1">
              <a:buClr>
                <a:srgbClr val="000000"/>
              </a:buClr>
              <a:buSzPct val="100000"/>
              <a:buFont typeface="Times New Roman" panose="02020603050405020304" pitchFamily="18" charset="0"/>
              <a:buNone/>
              <a:defRPr/>
            </a:pPr>
            <a:r>
              <a:rPr lang="en-US" sz="4800" b="1" u="sng" dirty="0" smtClean="0">
                <a:solidFill>
                  <a:schemeClr val="tx1"/>
                </a:solidFill>
                <a:ea typeface="Bitstream Vera Sans" charset="0"/>
                <a:cs typeface="Times New Roman" pitchFamily="18" charset="0"/>
              </a:rPr>
              <a:t>What are the main obstacles to parsing case count reports?</a:t>
            </a:r>
            <a:endParaRPr lang="en-US" sz="4800" b="1" u="sng" dirty="0">
              <a:solidFill>
                <a:schemeClr val="tx1"/>
              </a:solidFill>
              <a:ea typeface="Bitstream Vera Sans" charset="0"/>
              <a:cs typeface="Times New Roman" pitchFamily="18" charset="0"/>
            </a:endParaRPr>
          </a:p>
          <a:p>
            <a:r>
              <a:rPr lang="en-US" sz="3600" dirty="0">
                <a:solidFill>
                  <a:schemeClr val="tx1"/>
                </a:solidFill>
              </a:rPr>
              <a:t>Epidemic case count data are an important source of information for infectious disease researchers, but these counts are often distributed by health agencies in </a:t>
            </a:r>
            <a:r>
              <a:rPr lang="en-US" sz="3600" u="sng" dirty="0">
                <a:solidFill>
                  <a:schemeClr val="tx1"/>
                </a:solidFill>
              </a:rPr>
              <a:t>non-standard formats</a:t>
            </a:r>
            <a:r>
              <a:rPr lang="en-US" sz="3600" dirty="0">
                <a:solidFill>
                  <a:schemeClr val="tx1"/>
                </a:solidFill>
              </a:rPr>
              <a:t>. Analysts typically spend a lot of time reformatting </a:t>
            </a:r>
            <a:r>
              <a:rPr lang="en-US" sz="3600" dirty="0" smtClean="0">
                <a:solidFill>
                  <a:schemeClr val="tx1"/>
                </a:solidFill>
              </a:rPr>
              <a:t>or “munging” these </a:t>
            </a:r>
            <a:r>
              <a:rPr lang="en-US" sz="3600" dirty="0">
                <a:solidFill>
                  <a:schemeClr val="tx1"/>
                </a:solidFill>
              </a:rPr>
              <a:t>data </a:t>
            </a:r>
            <a:r>
              <a:rPr lang="en-US" sz="3600" dirty="0" smtClean="0">
                <a:solidFill>
                  <a:schemeClr val="tx1"/>
                </a:solidFill>
              </a:rPr>
              <a:t>and can run into obstacles such as:</a:t>
            </a:r>
          </a:p>
          <a:p>
            <a:pPr marL="571500" indent="-571500">
              <a:buFont typeface="Arial" charset="0"/>
              <a:buChar char="•"/>
            </a:pPr>
            <a:r>
              <a:rPr lang="en-US" sz="3600" u="sng" dirty="0" smtClean="0">
                <a:solidFill>
                  <a:schemeClr val="tx1"/>
                </a:solidFill>
              </a:rPr>
              <a:t>Missing data</a:t>
            </a:r>
            <a:r>
              <a:rPr lang="en-US" sz="3600" dirty="0" smtClean="0">
                <a:solidFill>
                  <a:schemeClr val="tx1"/>
                </a:solidFill>
              </a:rPr>
              <a:t>: </a:t>
            </a:r>
            <a:r>
              <a:rPr lang="en-US" sz="3600" dirty="0">
                <a:solidFill>
                  <a:schemeClr val="tx1"/>
                </a:solidFill>
                <a:latin typeface="Calibri" pitchFamily="32" charset="0"/>
              </a:rPr>
              <a:t>Reports may not include counts for a specific record or there may be dates not covered in the source </a:t>
            </a:r>
            <a:r>
              <a:rPr lang="en-US" sz="3600" dirty="0" smtClean="0">
                <a:solidFill>
                  <a:schemeClr val="tx1"/>
                </a:solidFill>
                <a:latin typeface="Calibri" pitchFamily="32" charset="0"/>
              </a:rPr>
              <a:t>materials</a:t>
            </a:r>
          </a:p>
          <a:p>
            <a:pPr marL="571500" indent="-571500">
              <a:buFont typeface="Arial" charset="0"/>
              <a:buChar char="•"/>
            </a:pPr>
            <a:r>
              <a:rPr lang="en-US" sz="3600" u="sng" dirty="0" smtClean="0">
                <a:solidFill>
                  <a:schemeClr val="tx1"/>
                </a:solidFill>
              </a:rPr>
              <a:t>Duplicate records</a:t>
            </a:r>
            <a:r>
              <a:rPr lang="en-US" sz="3600" dirty="0" smtClean="0">
                <a:solidFill>
                  <a:schemeClr val="tx1"/>
                </a:solidFill>
              </a:rPr>
              <a:t>: </a:t>
            </a:r>
            <a:r>
              <a:rPr lang="en-US" sz="3600" dirty="0">
                <a:solidFill>
                  <a:schemeClr val="tx1"/>
                </a:solidFill>
                <a:latin typeface="Calibri" pitchFamily="32" charset="0"/>
              </a:rPr>
              <a:t>Sometimes reports do not contain </a:t>
            </a:r>
            <a:r>
              <a:rPr lang="en-US" sz="3600" dirty="0" smtClean="0">
                <a:solidFill>
                  <a:schemeClr val="tx1"/>
                </a:solidFill>
                <a:latin typeface="Calibri" pitchFamily="32" charset="0"/>
              </a:rPr>
              <a:t>up-to-date </a:t>
            </a:r>
            <a:r>
              <a:rPr lang="en-US" sz="3600" dirty="0">
                <a:solidFill>
                  <a:schemeClr val="tx1"/>
                </a:solidFill>
                <a:latin typeface="Calibri" pitchFamily="32" charset="0"/>
              </a:rPr>
              <a:t>information and may list identical records as a </a:t>
            </a:r>
            <a:r>
              <a:rPr lang="en-US" sz="3600" dirty="0" smtClean="0">
                <a:solidFill>
                  <a:schemeClr val="tx1"/>
                </a:solidFill>
                <a:latin typeface="Calibri" pitchFamily="32" charset="0"/>
              </a:rPr>
              <a:t>fallback </a:t>
            </a:r>
          </a:p>
          <a:p>
            <a:pPr marL="571500" indent="-571500">
              <a:buFont typeface="Arial" charset="0"/>
              <a:buChar char="•"/>
            </a:pPr>
            <a:r>
              <a:rPr lang="en-US" sz="3600" u="sng" dirty="0">
                <a:solidFill>
                  <a:schemeClr val="tx1"/>
                </a:solidFill>
              </a:rPr>
              <a:t>Overlapping intervals</a:t>
            </a:r>
            <a:r>
              <a:rPr lang="en-US" sz="3600" dirty="0" smtClean="0">
                <a:solidFill>
                  <a:schemeClr val="tx1"/>
                </a:solidFill>
              </a:rPr>
              <a:t>: Interval dates for a specific record may overlap with other records</a:t>
            </a:r>
          </a:p>
        </p:txBody>
      </p:sp>
      <p:sp>
        <p:nvSpPr>
          <p:cNvPr id="63" name="Rectangle 62"/>
          <p:cNvSpPr/>
          <p:nvPr/>
        </p:nvSpPr>
        <p:spPr>
          <a:xfrm>
            <a:off x="22308475" y="26629816"/>
            <a:ext cx="19776496" cy="4154984"/>
          </a:xfrm>
          <a:prstGeom prst="rect">
            <a:avLst/>
          </a:prstGeom>
          <a:solidFill>
            <a:schemeClr val="bg1"/>
          </a:solidFill>
          <a:ln>
            <a:solidFill>
              <a:srgbClr val="181E47"/>
            </a:solidFill>
          </a:ln>
        </p:spPr>
        <p:txBody>
          <a:bodyPr wrap="square" lIns="374073" rIns="374073">
            <a:spAutoFit/>
          </a:bodyPr>
          <a:lstStyle/>
          <a:p>
            <a:pPr algn="ctr" eaLnBrk="1" hangingPunct="1">
              <a:buClr>
                <a:srgbClr val="000000"/>
              </a:buClr>
              <a:buSzPct val="100000"/>
              <a:buFont typeface="Times New Roman" panose="02020603050405020304" pitchFamily="18" charset="0"/>
              <a:buNone/>
              <a:defRPr/>
            </a:pPr>
            <a:r>
              <a:rPr lang="en-US" sz="4800" b="1" u="sng" dirty="0" smtClean="0">
                <a:solidFill>
                  <a:schemeClr val="tx1"/>
                </a:solidFill>
                <a:ea typeface="Bitstream Vera Sans" charset="0"/>
                <a:cs typeface="Times New Roman" pitchFamily="18" charset="0"/>
              </a:rPr>
              <a:t>What output format does Omnivore use?</a:t>
            </a:r>
            <a:endParaRPr lang="en-US" sz="4800" b="1" u="sng" dirty="0">
              <a:solidFill>
                <a:schemeClr val="tx1"/>
              </a:solidFill>
              <a:ea typeface="Bitstream Vera Sans" charset="0"/>
              <a:cs typeface="Times New Roman" pitchFamily="18" charset="0"/>
            </a:endParaRPr>
          </a:p>
          <a:p>
            <a:r>
              <a:rPr lang="en-US" sz="3600" dirty="0" smtClean="0">
                <a:solidFill>
                  <a:schemeClr val="tx1"/>
                </a:solidFill>
              </a:rPr>
              <a:t>The </a:t>
            </a:r>
            <a:r>
              <a:rPr lang="en-US" sz="3600" dirty="0">
                <a:solidFill>
                  <a:schemeClr val="tx1"/>
                </a:solidFill>
              </a:rPr>
              <a:t>Omnivore output format is a CSV </a:t>
            </a:r>
            <a:r>
              <a:rPr lang="en-US" sz="3600" dirty="0" smtClean="0">
                <a:solidFill>
                  <a:schemeClr val="tx1"/>
                </a:solidFill>
              </a:rPr>
              <a:t>file what we’ve named ”Omnivore CSV.”  The format represents case </a:t>
            </a:r>
            <a:r>
              <a:rPr lang="en-US" sz="3600" dirty="0">
                <a:solidFill>
                  <a:schemeClr val="tx1"/>
                </a:solidFill>
              </a:rPr>
              <a:t>count data </a:t>
            </a:r>
            <a:r>
              <a:rPr lang="en-US" sz="3600" dirty="0" smtClean="0">
                <a:solidFill>
                  <a:schemeClr val="tx1"/>
                </a:solidFill>
              </a:rPr>
              <a:t>in a machine readable format using standard identifiers </a:t>
            </a:r>
            <a:r>
              <a:rPr lang="en-US" sz="3600" dirty="0">
                <a:solidFill>
                  <a:schemeClr val="tx1"/>
                </a:solidFill>
              </a:rPr>
              <a:t>for </a:t>
            </a:r>
            <a:r>
              <a:rPr lang="en-US" sz="3600" dirty="0" smtClean="0">
                <a:solidFill>
                  <a:schemeClr val="tx1"/>
                </a:solidFill>
              </a:rPr>
              <a:t>the data where possible.  For example, diseases are encoding using SNOMET-CT, and interval dates are encoded in ISO-8601.  Data such as locations</a:t>
            </a:r>
            <a:r>
              <a:rPr lang="en-US" sz="3600" dirty="0">
                <a:solidFill>
                  <a:schemeClr val="tx1"/>
                </a:solidFill>
              </a:rPr>
              <a:t>, case count types, and disease </a:t>
            </a:r>
            <a:r>
              <a:rPr lang="en-US" sz="3600" dirty="0" smtClean="0">
                <a:solidFill>
                  <a:schemeClr val="tx1"/>
                </a:solidFill>
              </a:rPr>
              <a:t>outcomes are encoded using Apollo XSD.</a:t>
            </a:r>
          </a:p>
          <a:p>
            <a:endParaRPr lang="en-US" sz="3600" dirty="0" smtClean="0">
              <a:solidFill>
                <a:schemeClr val="tx1"/>
              </a:solidFill>
            </a:endParaRPr>
          </a:p>
          <a:p>
            <a:pPr algn="r"/>
            <a:r>
              <a:rPr lang="en-US" sz="3600" dirty="0" smtClean="0">
                <a:solidFill>
                  <a:schemeClr val="tx1"/>
                </a:solidFill>
              </a:rPr>
              <a:t>				</a:t>
            </a:r>
            <a:r>
              <a:rPr lang="en-US" sz="3600" b="1" dirty="0" smtClean="0">
                <a:solidFill>
                  <a:schemeClr val="tx1"/>
                </a:solidFill>
              </a:rPr>
              <a:t>Contact us at:</a:t>
            </a:r>
            <a:r>
              <a:rPr lang="en-US" sz="3600" dirty="0" smtClean="0">
                <a:solidFill>
                  <a:schemeClr val="tx1"/>
                </a:solidFill>
              </a:rPr>
              <a:t> </a:t>
            </a:r>
            <a:r>
              <a:rPr lang="en-US" sz="3600" u="sng" dirty="0" smtClean="0">
                <a:solidFill>
                  <a:schemeClr val="accent2"/>
                </a:solidFill>
              </a:rPr>
              <a:t>isg-feedback@list.pitt.edu</a:t>
            </a:r>
            <a:endParaRPr lang="en-US" sz="3600" u="sng" dirty="0">
              <a:solidFill>
                <a:schemeClr val="accent2"/>
              </a:solidFill>
            </a:endParaRPr>
          </a:p>
        </p:txBody>
      </p:sp>
      <p:sp>
        <p:nvSpPr>
          <p:cNvPr id="64" name="Rectangle 63"/>
          <p:cNvSpPr/>
          <p:nvPr/>
        </p:nvSpPr>
        <p:spPr>
          <a:xfrm>
            <a:off x="1959835" y="26629816"/>
            <a:ext cx="19776496" cy="4154984"/>
          </a:xfrm>
          <a:prstGeom prst="rect">
            <a:avLst/>
          </a:prstGeom>
          <a:solidFill>
            <a:schemeClr val="bg1"/>
          </a:solidFill>
          <a:ln>
            <a:solidFill>
              <a:srgbClr val="181E47"/>
            </a:solidFill>
          </a:ln>
        </p:spPr>
        <p:txBody>
          <a:bodyPr wrap="square" lIns="374073" rIns="374073">
            <a:spAutoFit/>
          </a:bodyPr>
          <a:lstStyle/>
          <a:p>
            <a:pPr algn="ctr" eaLnBrk="1" hangingPunct="1">
              <a:buClr>
                <a:srgbClr val="000000"/>
              </a:buClr>
              <a:buSzPct val="100000"/>
              <a:buFont typeface="Times New Roman" panose="02020603050405020304" pitchFamily="18" charset="0"/>
              <a:buNone/>
              <a:defRPr/>
            </a:pPr>
            <a:r>
              <a:rPr lang="en-US" sz="4800" b="1" u="sng" dirty="0" smtClean="0">
                <a:solidFill>
                  <a:schemeClr val="tx1"/>
                </a:solidFill>
                <a:ea typeface="Bitstream Vera Sans" charset="0"/>
                <a:cs typeface="Times New Roman" pitchFamily="18" charset="0"/>
              </a:rPr>
              <a:t>How do you run Omnivore?</a:t>
            </a:r>
            <a:endParaRPr lang="en-US" sz="4800" b="1" u="sng" dirty="0">
              <a:solidFill>
                <a:schemeClr val="tx1"/>
              </a:solidFill>
              <a:ea typeface="Bitstream Vera Sans" charset="0"/>
              <a:cs typeface="Times New Roman" pitchFamily="18" charset="0"/>
            </a:endParaRPr>
          </a:p>
          <a:p>
            <a:r>
              <a:rPr lang="en-US" sz="3600" dirty="0" smtClean="0">
                <a:solidFill>
                  <a:schemeClr val="tx1"/>
                </a:solidFill>
              </a:rPr>
              <a:t>Usage </a:t>
            </a:r>
            <a:r>
              <a:rPr lang="en-US" sz="3600" dirty="0">
                <a:solidFill>
                  <a:schemeClr val="tx1"/>
                </a:solidFill>
              </a:rPr>
              <a:t>of Omnivore consists of three main steps. First, the user downloads the case count reports from the source website and saves them in either Excel or CSV format.  Next, the user loads the downloaded case count reports into Omnivore. Finally, the user runs Omnivore, which will return the results of the conversion for analysis</a:t>
            </a:r>
            <a:r>
              <a:rPr lang="en-US" sz="3600" dirty="0" smtClean="0">
                <a:solidFill>
                  <a:schemeClr val="tx1"/>
                </a:solidFill>
              </a:rPr>
              <a:t>.</a:t>
            </a:r>
            <a:r>
              <a:rPr lang="en-US" sz="3600" dirty="0">
                <a:solidFill>
                  <a:schemeClr val="tx1"/>
                </a:solidFill>
              </a:rPr>
              <a:t/>
            </a:r>
            <a:br>
              <a:rPr lang="en-US" sz="3600" dirty="0">
                <a:solidFill>
                  <a:schemeClr val="tx1"/>
                </a:solidFill>
              </a:rPr>
            </a:br>
            <a:r>
              <a:rPr lang="en-US" sz="3600" dirty="0">
                <a:solidFill>
                  <a:schemeClr val="tx1"/>
                </a:solidFill>
              </a:rPr>
              <a:t>The user can then browse all of the case counts that were produced by the software, view interactive charts for each case count, and download the newly created case counts</a:t>
            </a:r>
            <a:r>
              <a:rPr lang="en-US" sz="3600" dirty="0" smtClean="0">
                <a:solidFill>
                  <a:schemeClr val="tx1"/>
                </a:solidFill>
              </a:rPr>
              <a:t>.</a:t>
            </a:r>
            <a:endParaRPr lang="en-US" sz="3600" dirty="0">
              <a:solidFill>
                <a:schemeClr val="tx1"/>
              </a:solidFill>
            </a:endParaRPr>
          </a:p>
        </p:txBody>
      </p:sp>
      <p:sp>
        <p:nvSpPr>
          <p:cNvPr id="54" name="Right Arrow 53"/>
          <p:cNvSpPr/>
          <p:nvPr/>
        </p:nvSpPr>
        <p:spPr bwMode="auto">
          <a:xfrm>
            <a:off x="21035599" y="17900038"/>
            <a:ext cx="1636864" cy="797034"/>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8000" b="0" i="0" u="none" strike="noStrike" cap="none" normalizeH="0" baseline="0" dirty="0" smtClean="0">
              <a:ln>
                <a:noFill/>
              </a:ln>
              <a:solidFill>
                <a:schemeClr val="bg1"/>
              </a:solidFill>
              <a:effectLst/>
              <a:latin typeface="Calibri" pitchFamily="32" charset="0"/>
            </a:endParaRPr>
          </a:p>
        </p:txBody>
      </p:sp>
      <p:pic>
        <p:nvPicPr>
          <p:cNvPr id="65" name="Picture 64"/>
          <p:cNvPicPr>
            <a:picLocks noChangeAspect="1"/>
          </p:cNvPicPr>
          <p:nvPr/>
        </p:nvPicPr>
        <p:blipFill>
          <a:blip r:embed="rId4"/>
          <a:stretch>
            <a:fillRect/>
          </a:stretch>
        </p:blipFill>
        <p:spPr>
          <a:xfrm>
            <a:off x="931173" y="16462921"/>
            <a:ext cx="3251200" cy="3251200"/>
          </a:xfrm>
          <a:prstGeom prst="rect">
            <a:avLst/>
          </a:prstGeom>
        </p:spPr>
      </p:pic>
      <p:pic>
        <p:nvPicPr>
          <p:cNvPr id="21" name="Picture 20"/>
          <p:cNvPicPr>
            <a:picLocks noChangeAspect="1"/>
          </p:cNvPicPr>
          <p:nvPr/>
        </p:nvPicPr>
        <p:blipFill>
          <a:blip r:embed="rId5"/>
          <a:stretch>
            <a:fillRect/>
          </a:stretch>
        </p:blipFill>
        <p:spPr>
          <a:xfrm>
            <a:off x="1539326" y="17253969"/>
            <a:ext cx="1562582" cy="1500078"/>
          </a:xfrm>
          <a:prstGeom prst="rect">
            <a:avLst/>
          </a:prstGeom>
        </p:spPr>
      </p:pic>
      <p:pic>
        <p:nvPicPr>
          <p:cNvPr id="16" name="Picture 15"/>
          <p:cNvPicPr>
            <a:picLocks noChangeAspect="1"/>
          </p:cNvPicPr>
          <p:nvPr/>
        </p:nvPicPr>
        <p:blipFill rotWithShape="1">
          <a:blip r:embed="rId4"/>
          <a:srcRect l="11854" r="9621"/>
          <a:stretch/>
        </p:blipFill>
        <p:spPr>
          <a:xfrm>
            <a:off x="2333131" y="18754047"/>
            <a:ext cx="2553001" cy="3251200"/>
          </a:xfrm>
          <a:prstGeom prst="rect">
            <a:avLst/>
          </a:prstGeom>
          <a:solidFill>
            <a:schemeClr val="bg1"/>
          </a:solidFill>
        </p:spPr>
      </p:pic>
      <p:pic>
        <p:nvPicPr>
          <p:cNvPr id="18" name="Picture 17"/>
          <p:cNvPicPr>
            <a:picLocks noChangeAspect="1"/>
          </p:cNvPicPr>
          <p:nvPr/>
        </p:nvPicPr>
        <p:blipFill rotWithShape="1">
          <a:blip r:embed="rId6"/>
          <a:srcRect l="-767" r="83895"/>
          <a:stretch/>
        </p:blipFill>
        <p:spPr>
          <a:xfrm>
            <a:off x="2691686" y="19813750"/>
            <a:ext cx="1606659" cy="1714045"/>
          </a:xfrm>
          <a:prstGeom prst="rect">
            <a:avLst/>
          </a:prstGeom>
        </p:spPr>
      </p:pic>
      <p:sp>
        <p:nvSpPr>
          <p:cNvPr id="42" name="Rectangle 41"/>
          <p:cNvSpPr/>
          <p:nvPr/>
        </p:nvSpPr>
        <p:spPr bwMode="auto">
          <a:xfrm>
            <a:off x="1016195" y="14717406"/>
            <a:ext cx="4197364" cy="1648191"/>
          </a:xfrm>
          <a:prstGeom prst="rect">
            <a:avLst/>
          </a:prstGeom>
          <a:solidFill>
            <a:srgbClr val="BEAE6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4000" b="0" i="0" u="none" strike="noStrike" cap="none" normalizeH="0" baseline="0" dirty="0" smtClean="0">
                <a:ln>
                  <a:noFill/>
                </a:ln>
                <a:solidFill>
                  <a:schemeClr val="bg1"/>
                </a:solidFill>
                <a:effectLst/>
                <a:latin typeface="Calibri" pitchFamily="32" charset="0"/>
              </a:rPr>
              <a:t>Case count report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4000" dirty="0">
                <a:latin typeface="Calibri" pitchFamily="32" charset="0"/>
              </a:rPr>
              <a:t>i</a:t>
            </a:r>
            <a:r>
              <a:rPr lang="en-US" sz="4000" dirty="0" smtClean="0">
                <a:latin typeface="Calibri" pitchFamily="32" charset="0"/>
              </a:rPr>
              <a:t>n unknown format</a:t>
            </a:r>
            <a:endParaRPr kumimoji="0" lang="en-US" sz="4000" b="0" i="0" u="none" strike="noStrike" cap="none" normalizeH="0" baseline="0" dirty="0" smtClean="0">
              <a:ln>
                <a:noFill/>
              </a:ln>
              <a:solidFill>
                <a:schemeClr val="bg1"/>
              </a:solidFill>
              <a:effectLst/>
              <a:latin typeface="Calibri" pitchFamily="32" charset="0"/>
            </a:endParaRP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4400" b="0" i="0" u="none" strike="noStrike" cap="none" normalizeH="0" baseline="0" dirty="0" smtClean="0">
              <a:ln>
                <a:noFill/>
              </a:ln>
              <a:solidFill>
                <a:schemeClr val="bg1"/>
              </a:solidFill>
              <a:effectLst/>
              <a:latin typeface="Calibri" pitchFamily="32" charset="0"/>
            </a:endParaRPr>
          </a:p>
        </p:txBody>
      </p:sp>
      <p:sp>
        <p:nvSpPr>
          <p:cNvPr id="4" name="TextBox 3"/>
          <p:cNvSpPr txBox="1"/>
          <p:nvPr/>
        </p:nvSpPr>
        <p:spPr>
          <a:xfrm rot="19187915">
            <a:off x="3587684" y="17372972"/>
            <a:ext cx="2455216" cy="769441"/>
          </a:xfrm>
          <a:prstGeom prst="rect">
            <a:avLst/>
          </a:prstGeom>
          <a:noFill/>
        </p:spPr>
        <p:txBody>
          <a:bodyPr wrap="square" rtlCol="0">
            <a:spAutoFit/>
          </a:bodyPr>
          <a:lstStyle/>
          <a:p>
            <a:r>
              <a:rPr lang="en-US" sz="4400" dirty="0" err="1" smtClean="0">
                <a:solidFill>
                  <a:schemeClr val="tx1"/>
                </a:solidFill>
              </a:rPr>
              <a:t>Zika</a:t>
            </a:r>
            <a:r>
              <a:rPr lang="en-US" sz="4400" dirty="0" smtClean="0">
                <a:solidFill>
                  <a:schemeClr val="tx1"/>
                </a:solidFill>
              </a:rPr>
              <a:t>?</a:t>
            </a:r>
            <a:endParaRPr lang="en-US" sz="4400" dirty="0">
              <a:solidFill>
                <a:schemeClr val="tx1"/>
              </a:solidFill>
            </a:endParaRPr>
          </a:p>
        </p:txBody>
      </p:sp>
      <p:sp>
        <p:nvSpPr>
          <p:cNvPr id="44" name="TextBox 43"/>
          <p:cNvSpPr txBox="1"/>
          <p:nvPr/>
        </p:nvSpPr>
        <p:spPr>
          <a:xfrm rot="3583341">
            <a:off x="610008" y="20842883"/>
            <a:ext cx="2455216" cy="769441"/>
          </a:xfrm>
          <a:prstGeom prst="rect">
            <a:avLst/>
          </a:prstGeom>
          <a:noFill/>
        </p:spPr>
        <p:txBody>
          <a:bodyPr wrap="square" rtlCol="0">
            <a:spAutoFit/>
          </a:bodyPr>
          <a:lstStyle/>
          <a:p>
            <a:r>
              <a:rPr lang="en-US" sz="4400" dirty="0" err="1" smtClean="0">
                <a:solidFill>
                  <a:schemeClr val="tx1"/>
                </a:solidFill>
              </a:rPr>
              <a:t>ChikV</a:t>
            </a:r>
            <a:r>
              <a:rPr lang="en-US" sz="3600" dirty="0" smtClean="0">
                <a:solidFill>
                  <a:schemeClr val="tx1"/>
                </a:solidFill>
              </a:rPr>
              <a:t>?</a:t>
            </a:r>
          </a:p>
        </p:txBody>
      </p:sp>
      <p:graphicFrame>
        <p:nvGraphicFramePr>
          <p:cNvPr id="17" name="Table 16"/>
          <p:cNvGraphicFramePr>
            <a:graphicFrameLocks noGrp="1"/>
          </p:cNvGraphicFramePr>
          <p:nvPr>
            <p:extLst>
              <p:ext uri="{D42A27DB-BD31-4B8C-83A1-F6EECF244321}">
                <p14:modId xmlns:p14="http://schemas.microsoft.com/office/powerpoint/2010/main" val="1421070340"/>
              </p:ext>
            </p:extLst>
          </p:nvPr>
        </p:nvGraphicFramePr>
        <p:xfrm>
          <a:off x="29696644" y="13709038"/>
          <a:ext cx="13051556" cy="1524000"/>
        </p:xfrm>
        <a:graphic>
          <a:graphicData uri="http://schemas.openxmlformats.org/drawingml/2006/table">
            <a:tbl>
              <a:tblPr firstRow="1" bandRow="1">
                <a:tableStyleId>{5C22544A-7EE6-4342-B048-85BDC9FD1C3A}</a:tableStyleId>
              </a:tblPr>
              <a:tblGrid>
                <a:gridCol w="1660177"/>
                <a:gridCol w="1240169"/>
                <a:gridCol w="1582060"/>
                <a:gridCol w="1548528"/>
                <a:gridCol w="884873"/>
                <a:gridCol w="1253570"/>
                <a:gridCol w="1401049"/>
                <a:gridCol w="2030957"/>
                <a:gridCol w="1450173"/>
              </a:tblGrid>
              <a:tr h="370840">
                <a:tc>
                  <a:txBody>
                    <a:bodyPr/>
                    <a:lstStyle/>
                    <a:p>
                      <a:pPr algn="ctr"/>
                      <a:r>
                        <a:rPr lang="en-US" sz="2200" dirty="0" smtClean="0"/>
                        <a:t>Case count series name</a:t>
                      </a:r>
                      <a:endParaRPr lang="en-US" sz="2200" dirty="0"/>
                    </a:p>
                  </a:txBody>
                  <a:tcPr/>
                </a:tc>
                <a:tc>
                  <a:txBody>
                    <a:bodyPr/>
                    <a:lstStyle/>
                    <a:p>
                      <a:pPr algn="ctr"/>
                      <a:r>
                        <a:rPr lang="en-US" sz="2200" dirty="0" smtClean="0"/>
                        <a:t>Location</a:t>
                      </a:r>
                      <a:endParaRPr lang="en-US" sz="2200" dirty="0"/>
                    </a:p>
                  </a:txBody>
                  <a:tcPr/>
                </a:tc>
                <a:tc>
                  <a:txBody>
                    <a:bodyPr/>
                    <a:lstStyle/>
                    <a:p>
                      <a:pPr algn="ctr"/>
                      <a:r>
                        <a:rPr lang="en-US" sz="2200" dirty="0" smtClean="0"/>
                        <a:t>Start</a:t>
                      </a:r>
                      <a:r>
                        <a:rPr lang="en-US" sz="2200" baseline="0" dirty="0" smtClean="0"/>
                        <a:t> date</a:t>
                      </a:r>
                      <a:endParaRPr lang="en-US" sz="2200" dirty="0"/>
                    </a:p>
                  </a:txBody>
                  <a:tcPr/>
                </a:tc>
                <a:tc>
                  <a:txBody>
                    <a:bodyPr/>
                    <a:lstStyle/>
                    <a:p>
                      <a:pPr algn="ctr"/>
                      <a:r>
                        <a:rPr lang="en-US" sz="2200" dirty="0" smtClean="0"/>
                        <a:t>End</a:t>
                      </a:r>
                      <a:r>
                        <a:rPr lang="en-US" sz="2200" baseline="0" dirty="0" smtClean="0"/>
                        <a:t> Date</a:t>
                      </a:r>
                      <a:endParaRPr lang="en-US" sz="2200" dirty="0"/>
                    </a:p>
                  </a:txBody>
                  <a:tcPr/>
                </a:tc>
                <a:tc>
                  <a:txBody>
                    <a:bodyPr/>
                    <a:lstStyle/>
                    <a:p>
                      <a:pPr algn="ctr"/>
                      <a:r>
                        <a:rPr lang="en-US" sz="2200" dirty="0" smtClean="0"/>
                        <a:t>Cases</a:t>
                      </a:r>
                      <a:endParaRPr lang="en-US" sz="2200" dirty="0"/>
                    </a:p>
                  </a:txBody>
                  <a:tcPr/>
                </a:tc>
                <a:tc>
                  <a:txBody>
                    <a:bodyPr/>
                    <a:lstStyle/>
                    <a:p>
                      <a:pPr algn="ctr"/>
                      <a:r>
                        <a:rPr lang="en-US" sz="2200" dirty="0" smtClean="0"/>
                        <a:t>Time intervals</a:t>
                      </a:r>
                      <a:endParaRPr lang="en-US" sz="2200" dirty="0"/>
                    </a:p>
                  </a:txBody>
                  <a:tcPr/>
                </a:tc>
                <a:tc>
                  <a:txBody>
                    <a:bodyPr/>
                    <a:lstStyle/>
                    <a:p>
                      <a:pPr algn="ctr"/>
                      <a:r>
                        <a:rPr lang="en-US" sz="2200" dirty="0" smtClean="0"/>
                        <a:t>Unusable records</a:t>
                      </a:r>
                      <a:endParaRPr lang="en-US" sz="2200" dirty="0"/>
                    </a:p>
                  </a:txBody>
                  <a:tcPr/>
                </a:tc>
                <a:tc>
                  <a:txBody>
                    <a:bodyPr/>
                    <a:lstStyle/>
                    <a:p>
                      <a:pPr algn="ctr"/>
                      <a:r>
                        <a:rPr lang="en-US" sz="2200" dirty="0" smtClean="0"/>
                        <a:t>Dates with missing date</a:t>
                      </a:r>
                      <a:endParaRPr lang="en-US" sz="2200" dirty="0"/>
                    </a:p>
                  </a:txBody>
                  <a:tcPr/>
                </a:tc>
                <a:tc>
                  <a:txBody>
                    <a:bodyPr/>
                    <a:lstStyle/>
                    <a:p>
                      <a:pPr algn="ctr"/>
                      <a:r>
                        <a:rPr lang="en-US" sz="2200" dirty="0" smtClean="0"/>
                        <a:t>Type of count</a:t>
                      </a:r>
                      <a:endParaRPr lang="en-US" sz="2200" dirty="0"/>
                    </a:p>
                  </a:txBody>
                  <a:tcPr/>
                </a:tc>
              </a:tr>
              <a:tr h="370840">
                <a:tc>
                  <a:txBody>
                    <a:bodyPr/>
                    <a:lstStyle/>
                    <a:p>
                      <a:pPr algn="ctr"/>
                      <a:r>
                        <a:rPr lang="en-US" sz="2200" dirty="0" smtClean="0"/>
                        <a:t>Chikungunya deaths</a:t>
                      </a:r>
                      <a:endParaRPr lang="en-US" sz="2200" dirty="0"/>
                    </a:p>
                  </a:txBody>
                  <a:tcPr/>
                </a:tc>
                <a:tc>
                  <a:txBody>
                    <a:bodyPr/>
                    <a:lstStyle/>
                    <a:p>
                      <a:pPr algn="ctr"/>
                      <a:r>
                        <a:rPr lang="en-US" sz="2200" dirty="0" smtClean="0"/>
                        <a:t>Paraguay</a:t>
                      </a:r>
                      <a:endParaRPr lang="en-US" sz="2200" dirty="0"/>
                    </a:p>
                  </a:txBody>
                  <a:tcPr/>
                </a:tc>
                <a:tc>
                  <a:txBody>
                    <a:bodyPr/>
                    <a:lstStyle/>
                    <a:p>
                      <a:pPr algn="ctr"/>
                      <a:r>
                        <a:rPr lang="en-US" sz="2200" dirty="0" smtClean="0"/>
                        <a:t>01/05/2014</a:t>
                      </a:r>
                      <a:endParaRPr lang="en-US" sz="2200" dirty="0"/>
                    </a:p>
                  </a:txBody>
                  <a:tcPr/>
                </a:tc>
                <a:tc>
                  <a:txBody>
                    <a:bodyPr/>
                    <a:lstStyle/>
                    <a:p>
                      <a:pPr algn="ctr"/>
                      <a:r>
                        <a:rPr lang="en-US" sz="2200" dirty="0" smtClean="0"/>
                        <a:t>02/15/2014</a:t>
                      </a:r>
                      <a:endParaRPr lang="en-US" sz="2200" dirty="0"/>
                    </a:p>
                  </a:txBody>
                  <a:tcPr/>
                </a:tc>
                <a:tc>
                  <a:txBody>
                    <a:bodyPr/>
                    <a:lstStyle/>
                    <a:p>
                      <a:pPr algn="ctr"/>
                      <a:r>
                        <a:rPr lang="en-US" sz="2200" dirty="0" smtClean="0"/>
                        <a:t>93</a:t>
                      </a:r>
                      <a:endParaRPr lang="en-US" sz="2200" dirty="0"/>
                    </a:p>
                  </a:txBody>
                  <a:tcPr/>
                </a:tc>
                <a:tc>
                  <a:txBody>
                    <a:bodyPr/>
                    <a:lstStyle/>
                    <a:p>
                      <a:pPr algn="ctr"/>
                      <a:r>
                        <a:rPr lang="en-US" sz="2200" dirty="0" smtClean="0"/>
                        <a:t>5</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Interval</a:t>
                      </a:r>
                      <a:endParaRPr lang="en-US" sz="22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73608219"/>
              </p:ext>
            </p:extLst>
          </p:nvPr>
        </p:nvGraphicFramePr>
        <p:xfrm>
          <a:off x="29734223" y="21986487"/>
          <a:ext cx="13051556" cy="3787140"/>
        </p:xfrm>
        <a:graphic>
          <a:graphicData uri="http://schemas.openxmlformats.org/drawingml/2006/table">
            <a:tbl>
              <a:tblPr firstRow="1" bandRow="1">
                <a:tableStyleId>{5C22544A-7EE6-4342-B048-85BDC9FD1C3A}</a:tableStyleId>
              </a:tblPr>
              <a:tblGrid>
                <a:gridCol w="2362200"/>
                <a:gridCol w="2286000"/>
                <a:gridCol w="1295400"/>
                <a:gridCol w="1514432"/>
                <a:gridCol w="1864508"/>
                <a:gridCol w="1345460"/>
                <a:gridCol w="2383556"/>
              </a:tblGrid>
              <a:tr h="370840">
                <a:tc>
                  <a:txBody>
                    <a:bodyPr/>
                    <a:lstStyle/>
                    <a:p>
                      <a:pPr algn="ctr" fontAlgn="b"/>
                      <a:r>
                        <a:rPr lang="en-US" sz="2200" b="1" i="0" u="none" strike="noStrike" dirty="0" smtClean="0">
                          <a:solidFill>
                            <a:schemeClr val="bg1"/>
                          </a:solidFill>
                          <a:effectLst/>
                          <a:latin typeface="Calibri" charset="0"/>
                          <a:ea typeface="Calibri" charset="0"/>
                          <a:cs typeface="Calibri" charset="0"/>
                        </a:rPr>
                        <a:t>interval_start_date</a:t>
                      </a:r>
                      <a:endParaRPr lang="en-US" sz="2200" b="1" i="0" u="none" strike="noStrike" dirty="0">
                        <a:solidFill>
                          <a:schemeClr val="bg1"/>
                        </a:solidFill>
                        <a:effectLst/>
                        <a:latin typeface="Calibri" charset="0"/>
                        <a:ea typeface="Calibri" charset="0"/>
                        <a:cs typeface="Calibri" charset="0"/>
                      </a:endParaRPr>
                    </a:p>
                  </a:txBody>
                  <a:tcPr marL="12700" marR="12700" marT="12700" marB="0" anchor="b"/>
                </a:tc>
                <a:tc>
                  <a:txBody>
                    <a:bodyPr/>
                    <a:lstStyle/>
                    <a:p>
                      <a:pPr algn="ctr" fontAlgn="b"/>
                      <a:r>
                        <a:rPr lang="en-US" sz="2200" b="1" i="0" u="none" strike="noStrike" dirty="0" smtClean="0">
                          <a:solidFill>
                            <a:schemeClr val="bg1"/>
                          </a:solidFill>
                          <a:effectLst/>
                          <a:latin typeface="Calibri" charset="0"/>
                          <a:ea typeface="Calibri" charset="0"/>
                          <a:cs typeface="Calibri" charset="0"/>
                        </a:rPr>
                        <a:t>interval_end_date</a:t>
                      </a:r>
                      <a:endParaRPr lang="en-US" sz="2200" b="1" i="0" u="none" strike="noStrike" dirty="0">
                        <a:solidFill>
                          <a:schemeClr val="bg1"/>
                        </a:solidFill>
                        <a:effectLst/>
                        <a:latin typeface="Calibri" charset="0"/>
                        <a:ea typeface="Calibri" charset="0"/>
                        <a:cs typeface="Calibri" charset="0"/>
                      </a:endParaRPr>
                    </a:p>
                  </a:txBody>
                  <a:tcPr marL="12700" marR="12700" marT="12700" marB="0" anchor="b"/>
                </a:tc>
                <a:tc>
                  <a:txBody>
                    <a:bodyPr/>
                    <a:lstStyle/>
                    <a:p>
                      <a:pPr algn="ctr" fontAlgn="b"/>
                      <a:r>
                        <a:rPr lang="en-US" sz="2200" b="1" i="0" u="none" strike="noStrike" dirty="0" smtClean="0">
                          <a:solidFill>
                            <a:schemeClr val="bg1"/>
                          </a:solidFill>
                          <a:effectLst/>
                          <a:latin typeface="Calibri" charset="0"/>
                          <a:ea typeface="Calibri" charset="0"/>
                          <a:cs typeface="Calibri" charset="0"/>
                        </a:rPr>
                        <a:t>location</a:t>
                      </a:r>
                      <a:endParaRPr lang="en-US" sz="2200" b="1" i="0" u="none" strike="noStrike" dirty="0">
                        <a:solidFill>
                          <a:schemeClr val="bg1"/>
                        </a:solidFill>
                        <a:effectLst/>
                        <a:latin typeface="Calibri" charset="0"/>
                        <a:ea typeface="Calibri" charset="0"/>
                        <a:cs typeface="Calibri" charset="0"/>
                      </a:endParaRPr>
                    </a:p>
                  </a:txBody>
                  <a:tcPr marL="12700" marR="12700" marT="12700" marB="0" anchor="b"/>
                </a:tc>
                <a:tc>
                  <a:txBody>
                    <a:bodyPr/>
                    <a:lstStyle/>
                    <a:p>
                      <a:pPr algn="ctr" fontAlgn="b"/>
                      <a:r>
                        <a:rPr lang="en-US" sz="2200" b="1" i="0" u="none" strike="noStrike" dirty="0" smtClean="0">
                          <a:solidFill>
                            <a:schemeClr val="bg1"/>
                          </a:solidFill>
                          <a:effectLst/>
                          <a:latin typeface="Calibri" charset="0"/>
                          <a:ea typeface="Calibri" charset="0"/>
                          <a:cs typeface="Calibri" charset="0"/>
                        </a:rPr>
                        <a:t>case_type</a:t>
                      </a:r>
                      <a:endParaRPr lang="en-US" sz="2200" b="1" i="0" u="none" strike="noStrike" dirty="0">
                        <a:solidFill>
                          <a:schemeClr val="bg1"/>
                        </a:solidFill>
                        <a:effectLst/>
                        <a:latin typeface="Calibri" charset="0"/>
                        <a:ea typeface="Calibri" charset="0"/>
                        <a:cs typeface="Calibri" charset="0"/>
                      </a:endParaRPr>
                    </a:p>
                  </a:txBody>
                  <a:tcPr marL="12700" marR="12700" marT="12700" marB="0" anchor="b"/>
                </a:tc>
                <a:tc>
                  <a:txBody>
                    <a:bodyPr/>
                    <a:lstStyle/>
                    <a:p>
                      <a:pPr algn="ctr" fontAlgn="b"/>
                      <a:r>
                        <a:rPr lang="en-US" sz="2200" b="1" i="0" u="none" strike="noStrike" dirty="0">
                          <a:solidFill>
                            <a:schemeClr val="bg1"/>
                          </a:solidFill>
                          <a:effectLst/>
                          <a:latin typeface="Calibri" charset="0"/>
                          <a:ea typeface="Calibri" charset="0"/>
                          <a:cs typeface="Calibri" charset="0"/>
                        </a:rPr>
                        <a:t>disease_name</a:t>
                      </a:r>
                    </a:p>
                  </a:txBody>
                  <a:tcPr marL="12700" marR="12700" marT="12700" marB="0" anchor="b"/>
                </a:tc>
                <a:tc>
                  <a:txBody>
                    <a:bodyPr/>
                    <a:lstStyle/>
                    <a:p>
                      <a:pPr algn="ctr" fontAlgn="b"/>
                      <a:r>
                        <a:rPr lang="en-US" sz="2200" b="1" i="0" u="none" strike="noStrike" dirty="0" smtClean="0">
                          <a:solidFill>
                            <a:schemeClr val="bg1"/>
                          </a:solidFill>
                          <a:effectLst/>
                          <a:latin typeface="Calibri" charset="0"/>
                          <a:ea typeface="Calibri" charset="0"/>
                          <a:cs typeface="Calibri" charset="0"/>
                        </a:rPr>
                        <a:t>disease_id</a:t>
                      </a:r>
                      <a:endParaRPr lang="en-US" sz="2200" b="1" i="0" u="none" strike="noStrike" dirty="0">
                        <a:solidFill>
                          <a:schemeClr val="bg1"/>
                        </a:solidFill>
                        <a:effectLst/>
                        <a:latin typeface="Calibri" charset="0"/>
                        <a:ea typeface="Calibri" charset="0"/>
                        <a:cs typeface="Calibri" charset="0"/>
                      </a:endParaRPr>
                    </a:p>
                  </a:txBody>
                  <a:tcPr marL="12700" marR="12700" marT="12700" marB="0" anchor="b"/>
                </a:tc>
                <a:tc>
                  <a:txBody>
                    <a:bodyPr/>
                    <a:lstStyle/>
                    <a:p>
                      <a:pPr algn="ctr" fontAlgn="b"/>
                      <a:r>
                        <a:rPr lang="en-US" sz="2200" b="1" i="0" u="none" strike="noStrike" dirty="0" smtClean="0">
                          <a:solidFill>
                            <a:schemeClr val="bg1"/>
                          </a:solidFill>
                          <a:effectLst/>
                          <a:latin typeface="Calibri" charset="0"/>
                          <a:ea typeface="Calibri" charset="0"/>
                          <a:cs typeface="Calibri" charset="0"/>
                        </a:rPr>
                        <a:t>number_of_cases</a:t>
                      </a:r>
                      <a:endParaRPr lang="en-US" sz="2200" b="1" i="0" u="none" strike="noStrike" dirty="0">
                        <a:solidFill>
                          <a:schemeClr val="bg1"/>
                        </a:solidFill>
                        <a:effectLst/>
                        <a:latin typeface="Calibri" charset="0"/>
                        <a:ea typeface="Calibri" charset="0"/>
                        <a:cs typeface="Calibri" charset="0"/>
                      </a:endParaRPr>
                    </a:p>
                  </a:txBody>
                  <a:tcPr marL="12700" marR="12700" marT="12700" marB="0" anchor="b"/>
                </a:tc>
              </a:tr>
              <a:tr h="370840">
                <a:tc>
                  <a:txBody>
                    <a:bodyPr/>
                    <a:lstStyle/>
                    <a:p>
                      <a:pPr algn="ctr" fontAlgn="b"/>
                      <a:r>
                        <a:rPr lang="mr-IN" sz="2200" b="0" i="0" u="none" strike="noStrike" dirty="0">
                          <a:solidFill>
                            <a:srgbClr val="000000"/>
                          </a:solidFill>
                          <a:effectLst/>
                          <a:latin typeface="Calibri" charset="0"/>
                          <a:ea typeface="Calibri" charset="0"/>
                          <a:cs typeface="Calibri" charset="0"/>
                        </a:rPr>
                        <a:t>2014-01-05T12:00+0000</a:t>
                      </a:r>
                    </a:p>
                  </a:txBody>
                  <a:tcPr marL="12700" marR="12700" marT="12700" marB="0" anchor="b"/>
                </a:tc>
                <a:tc>
                  <a:txBody>
                    <a:bodyPr/>
                    <a:lstStyle/>
                    <a:p>
                      <a:pPr algn="ctr" fontAlgn="b"/>
                      <a:r>
                        <a:rPr lang="mr-IN" sz="2200" b="0" i="0" u="none" strike="noStrike" dirty="0">
                          <a:solidFill>
                            <a:srgbClr val="000000"/>
                          </a:solidFill>
                          <a:effectLst/>
                          <a:latin typeface="Calibri" charset="0"/>
                          <a:ea typeface="Calibri" charset="0"/>
                          <a:cs typeface="Calibri" charset="0"/>
                        </a:rPr>
                        <a:t>2014-01-11T12:00+0000</a:t>
                      </a:r>
                    </a:p>
                  </a:txBody>
                  <a:tcPr marL="12700" marR="12700" marT="12700" marB="0" anchor="b"/>
                </a:tc>
                <a:tc>
                  <a:txBody>
                    <a:bodyPr/>
                    <a:lstStyle/>
                    <a:p>
                      <a:pPr algn="ctr" fontAlgn="b"/>
                      <a:r>
                        <a:rPr lang="en-US" sz="2200" b="0" i="0" u="none" strike="noStrike" dirty="0">
                          <a:solidFill>
                            <a:srgbClr val="000000"/>
                          </a:solidFill>
                          <a:effectLst/>
                          <a:latin typeface="Calibri" charset="0"/>
                          <a:ea typeface="Calibri" charset="0"/>
                          <a:cs typeface="Calibri" charset="0"/>
                        </a:rPr>
                        <a:t>Paraguay</a:t>
                      </a:r>
                    </a:p>
                  </a:txBody>
                  <a:tcPr marL="12700" marR="12700" marT="12700" marB="0" anchor="b"/>
                </a:tc>
                <a:tc>
                  <a:txBody>
                    <a:bodyPr/>
                    <a:lstStyle/>
                    <a:p>
                      <a:pPr algn="ctr" fontAlgn="b"/>
                      <a:r>
                        <a:rPr lang="en-US" sz="2200" b="0" i="0" u="none" strike="noStrike" dirty="0" smtClean="0">
                          <a:solidFill>
                            <a:srgbClr val="000000"/>
                          </a:solidFill>
                          <a:effectLst/>
                          <a:latin typeface="Calibri" charset="0"/>
                          <a:ea typeface="Calibri" charset="0"/>
                          <a:cs typeface="Calibri" charset="0"/>
                        </a:rPr>
                        <a:t>FATAL</a:t>
                      </a:r>
                      <a:endParaRPr lang="en-US" sz="2200" b="0" i="0" u="none" strike="noStrike" dirty="0">
                        <a:solidFill>
                          <a:srgbClr val="000000"/>
                        </a:solidFill>
                        <a:effectLst/>
                        <a:latin typeface="Calibri" charset="0"/>
                        <a:ea typeface="Calibri" charset="0"/>
                        <a:cs typeface="Calibri" charset="0"/>
                      </a:endParaRPr>
                    </a:p>
                  </a:txBody>
                  <a:tcPr marL="12700" marR="12700" marT="12700" marB="0" anchor="b"/>
                </a:tc>
                <a:tc>
                  <a:txBody>
                    <a:bodyPr/>
                    <a:lstStyle/>
                    <a:p>
                      <a:pPr algn="ctr" fontAlgn="b"/>
                      <a:r>
                        <a:rPr lang="en-US" sz="2200" b="0" i="0" u="none" strike="noStrike">
                          <a:solidFill>
                            <a:srgbClr val="000000"/>
                          </a:solidFill>
                          <a:effectLst/>
                          <a:latin typeface="Calibri" charset="0"/>
                          <a:ea typeface="Calibri" charset="0"/>
                          <a:cs typeface="Calibri" charset="0"/>
                        </a:rPr>
                        <a:t>Chikungunya fever</a:t>
                      </a:r>
                    </a:p>
                  </a:txBody>
                  <a:tcPr marL="12700" marR="12700" marT="12700" marB="0" anchor="b"/>
                </a:tc>
                <a:tc>
                  <a:txBody>
                    <a:bodyPr/>
                    <a:lstStyle/>
                    <a:p>
                      <a:pPr algn="ctr" fontAlgn="b"/>
                      <a:r>
                        <a:rPr lang="cs-CZ" sz="2200" b="0" i="0" u="none" strike="noStrike" dirty="0">
                          <a:solidFill>
                            <a:srgbClr val="000000"/>
                          </a:solidFill>
                          <a:effectLst/>
                          <a:latin typeface="Calibri" charset="0"/>
                          <a:ea typeface="Calibri" charset="0"/>
                          <a:cs typeface="Calibri" charset="0"/>
                        </a:rPr>
                        <a:t>111864006</a:t>
                      </a:r>
                    </a:p>
                  </a:txBody>
                  <a:tcPr marL="12700" marR="12700" marT="12700" marB="0" anchor="b"/>
                </a:tc>
                <a:tc>
                  <a:txBody>
                    <a:bodyPr/>
                    <a:lstStyle/>
                    <a:p>
                      <a:pPr algn="ctr" fontAlgn="b"/>
                      <a:r>
                        <a:rPr lang="cs-CZ" sz="2200" b="0" i="0" u="none" strike="noStrike" dirty="0" smtClean="0">
                          <a:solidFill>
                            <a:srgbClr val="000000"/>
                          </a:solidFill>
                          <a:effectLst/>
                          <a:latin typeface="Calibri" charset="0"/>
                          <a:ea typeface="Calibri" charset="0"/>
                          <a:cs typeface="Calibri" charset="0"/>
                        </a:rPr>
                        <a:t>15</a:t>
                      </a:r>
                      <a:endParaRPr lang="cs-CZ" sz="2200" b="0" i="0" u="none" strike="noStrike" dirty="0">
                        <a:solidFill>
                          <a:srgbClr val="000000"/>
                        </a:solidFill>
                        <a:effectLst/>
                        <a:latin typeface="Calibri" charset="0"/>
                        <a:ea typeface="Calibri" charset="0"/>
                        <a:cs typeface="Calibri" charset="0"/>
                      </a:endParaRPr>
                    </a:p>
                  </a:txBody>
                  <a:tcPr marL="12700" marR="12700" marT="12700" marB="0" anchor="b"/>
                </a:tc>
              </a:tr>
              <a:tr h="370840">
                <a:tc>
                  <a:txBody>
                    <a:bodyPr/>
                    <a:lstStyle/>
                    <a:p>
                      <a:pPr algn="ctr" fontAlgn="b"/>
                      <a:r>
                        <a:rPr lang="mr-IN" sz="2200" b="0" i="0" u="none" strike="noStrike" dirty="0">
                          <a:solidFill>
                            <a:srgbClr val="000000"/>
                          </a:solidFill>
                          <a:effectLst/>
                          <a:latin typeface="Calibri" charset="0"/>
                          <a:ea typeface="Calibri" charset="0"/>
                          <a:cs typeface="Calibri" charset="0"/>
                        </a:rPr>
                        <a:t>2014-01-19T12:00+0000</a:t>
                      </a:r>
                    </a:p>
                  </a:txBody>
                  <a:tcPr marL="12700" marR="12700" marT="12700" marB="0" anchor="b"/>
                </a:tc>
                <a:tc>
                  <a:txBody>
                    <a:bodyPr/>
                    <a:lstStyle/>
                    <a:p>
                      <a:pPr algn="ctr" fontAlgn="b"/>
                      <a:r>
                        <a:rPr lang="mr-IN" sz="2200" b="0" i="0" u="none" strike="noStrike" dirty="0">
                          <a:solidFill>
                            <a:srgbClr val="000000"/>
                          </a:solidFill>
                          <a:effectLst/>
                          <a:latin typeface="Calibri" charset="0"/>
                          <a:ea typeface="Calibri" charset="0"/>
                          <a:cs typeface="Calibri" charset="0"/>
                        </a:rPr>
                        <a:t>2014-01-25T12:00+0000</a:t>
                      </a:r>
                    </a:p>
                  </a:txBody>
                  <a:tcPr marL="12700" marR="12700" marT="12700" marB="0" anchor="b"/>
                </a:tc>
                <a:tc>
                  <a:txBody>
                    <a:bodyPr/>
                    <a:lstStyle/>
                    <a:p>
                      <a:pPr algn="ctr" fontAlgn="b"/>
                      <a:r>
                        <a:rPr lang="en-US" sz="2200" b="0" i="0" u="none" strike="noStrike">
                          <a:solidFill>
                            <a:srgbClr val="000000"/>
                          </a:solidFill>
                          <a:effectLst/>
                          <a:latin typeface="Calibri" charset="0"/>
                          <a:ea typeface="Calibri" charset="0"/>
                          <a:cs typeface="Calibri" charset="0"/>
                        </a:rPr>
                        <a:t>Paraguay</a:t>
                      </a:r>
                    </a:p>
                  </a:txBody>
                  <a:tcPr marL="12700" marR="12700" marT="12700" marB="0" anchor="b"/>
                </a:tc>
                <a:tc>
                  <a:txBody>
                    <a:bodyPr/>
                    <a:lstStyle/>
                    <a:p>
                      <a:pPr algn="ctr" fontAlgn="b"/>
                      <a:r>
                        <a:rPr lang="en-US" sz="2200" b="0" i="0" u="none" strike="noStrike" dirty="0" smtClean="0">
                          <a:solidFill>
                            <a:srgbClr val="000000"/>
                          </a:solidFill>
                          <a:effectLst/>
                          <a:latin typeface="Calibri" charset="0"/>
                          <a:ea typeface="Calibri" charset="0"/>
                          <a:cs typeface="Calibri" charset="0"/>
                        </a:rPr>
                        <a:t>FATAL</a:t>
                      </a:r>
                      <a:endParaRPr lang="en-US" sz="2200" b="0" i="0" u="none" strike="noStrike" dirty="0">
                        <a:solidFill>
                          <a:srgbClr val="000000"/>
                        </a:solidFill>
                        <a:effectLst/>
                        <a:latin typeface="Calibri" charset="0"/>
                        <a:ea typeface="Calibri" charset="0"/>
                        <a:cs typeface="Calibri" charset="0"/>
                      </a:endParaRPr>
                    </a:p>
                  </a:txBody>
                  <a:tcPr marL="12700" marR="12700" marT="12700" marB="0" anchor="b"/>
                </a:tc>
                <a:tc>
                  <a:txBody>
                    <a:bodyPr/>
                    <a:lstStyle/>
                    <a:p>
                      <a:pPr algn="ctr" fontAlgn="b"/>
                      <a:r>
                        <a:rPr lang="en-US" sz="2200" b="0" i="0" u="none" strike="noStrike">
                          <a:solidFill>
                            <a:srgbClr val="000000"/>
                          </a:solidFill>
                          <a:effectLst/>
                          <a:latin typeface="Calibri" charset="0"/>
                          <a:ea typeface="Calibri" charset="0"/>
                          <a:cs typeface="Calibri" charset="0"/>
                        </a:rPr>
                        <a:t>Chikungunya fever</a:t>
                      </a:r>
                    </a:p>
                  </a:txBody>
                  <a:tcPr marL="12700" marR="12700" marT="12700" marB="0" anchor="b"/>
                </a:tc>
                <a:tc>
                  <a:txBody>
                    <a:bodyPr/>
                    <a:lstStyle/>
                    <a:p>
                      <a:pPr algn="ctr" fontAlgn="b"/>
                      <a:r>
                        <a:rPr lang="cs-CZ" sz="2200" b="0" i="0" u="none" strike="noStrike" dirty="0">
                          <a:solidFill>
                            <a:srgbClr val="000000"/>
                          </a:solidFill>
                          <a:effectLst/>
                          <a:latin typeface="Calibri" charset="0"/>
                          <a:ea typeface="Calibri" charset="0"/>
                          <a:cs typeface="Calibri" charset="0"/>
                        </a:rPr>
                        <a:t>111864006</a:t>
                      </a:r>
                    </a:p>
                  </a:txBody>
                  <a:tcPr marL="12700" marR="12700" marT="12700" marB="0" anchor="b"/>
                </a:tc>
                <a:tc>
                  <a:txBody>
                    <a:bodyPr/>
                    <a:lstStyle/>
                    <a:p>
                      <a:pPr algn="ctr" fontAlgn="b"/>
                      <a:r>
                        <a:rPr lang="cs-CZ" sz="2200" b="0" i="0" u="none" strike="noStrike" dirty="0" smtClean="0">
                          <a:solidFill>
                            <a:srgbClr val="000000"/>
                          </a:solidFill>
                          <a:effectLst/>
                          <a:latin typeface="Calibri" charset="0"/>
                          <a:ea typeface="Calibri" charset="0"/>
                          <a:cs typeface="Calibri" charset="0"/>
                        </a:rPr>
                        <a:t>15</a:t>
                      </a:r>
                      <a:endParaRPr lang="cs-CZ" sz="2200" b="0" i="0" u="none" strike="noStrike" dirty="0">
                        <a:solidFill>
                          <a:srgbClr val="000000"/>
                        </a:solidFill>
                        <a:effectLst/>
                        <a:latin typeface="Calibri" charset="0"/>
                        <a:ea typeface="Calibri" charset="0"/>
                        <a:cs typeface="Calibri" charset="0"/>
                      </a:endParaRPr>
                    </a:p>
                  </a:txBody>
                  <a:tcPr marL="12700" marR="12700" marT="12700" marB="0" anchor="b"/>
                </a:tc>
              </a:tr>
              <a:tr h="370840">
                <a:tc>
                  <a:txBody>
                    <a:bodyPr/>
                    <a:lstStyle/>
                    <a:p>
                      <a:pPr algn="ctr" fontAlgn="b"/>
                      <a:r>
                        <a:rPr lang="mr-IN" sz="2200" b="0" i="0" u="none" strike="noStrike">
                          <a:solidFill>
                            <a:srgbClr val="000000"/>
                          </a:solidFill>
                          <a:effectLst/>
                          <a:latin typeface="Calibri" charset="0"/>
                          <a:ea typeface="Calibri" charset="0"/>
                          <a:cs typeface="Calibri" charset="0"/>
                        </a:rPr>
                        <a:t>2014-01-26T12:00+0000</a:t>
                      </a:r>
                    </a:p>
                  </a:txBody>
                  <a:tcPr marL="12700" marR="12700" marT="12700" marB="0" anchor="b"/>
                </a:tc>
                <a:tc>
                  <a:txBody>
                    <a:bodyPr/>
                    <a:lstStyle/>
                    <a:p>
                      <a:pPr algn="ctr" fontAlgn="b"/>
                      <a:r>
                        <a:rPr lang="mr-IN" sz="2200" b="0" i="0" u="none" strike="noStrike" dirty="0">
                          <a:solidFill>
                            <a:srgbClr val="000000"/>
                          </a:solidFill>
                          <a:effectLst/>
                          <a:latin typeface="Calibri" charset="0"/>
                          <a:ea typeface="Calibri" charset="0"/>
                          <a:cs typeface="Calibri" charset="0"/>
                        </a:rPr>
                        <a:t>2014-02-01T12:00+0000</a:t>
                      </a:r>
                    </a:p>
                  </a:txBody>
                  <a:tcPr marL="12700" marR="12700" marT="12700" marB="0" anchor="b"/>
                </a:tc>
                <a:tc>
                  <a:txBody>
                    <a:bodyPr/>
                    <a:lstStyle/>
                    <a:p>
                      <a:pPr algn="ctr" fontAlgn="b"/>
                      <a:r>
                        <a:rPr lang="en-US" sz="2200" b="0" i="0" u="none" strike="noStrike">
                          <a:solidFill>
                            <a:srgbClr val="000000"/>
                          </a:solidFill>
                          <a:effectLst/>
                          <a:latin typeface="Calibri" charset="0"/>
                          <a:ea typeface="Calibri" charset="0"/>
                          <a:cs typeface="Calibri" charset="0"/>
                        </a:rPr>
                        <a:t>Paraguay</a:t>
                      </a:r>
                    </a:p>
                  </a:txBody>
                  <a:tcPr marL="12700" marR="12700" marT="12700" marB="0" anchor="b"/>
                </a:tc>
                <a:tc>
                  <a:txBody>
                    <a:bodyPr/>
                    <a:lstStyle/>
                    <a:p>
                      <a:pPr algn="ctr" fontAlgn="b"/>
                      <a:r>
                        <a:rPr lang="en-US" sz="2200" b="0" i="0" u="none" strike="noStrike" dirty="0" smtClean="0">
                          <a:solidFill>
                            <a:srgbClr val="000000"/>
                          </a:solidFill>
                          <a:effectLst/>
                          <a:latin typeface="Calibri" charset="0"/>
                          <a:ea typeface="Calibri" charset="0"/>
                          <a:cs typeface="Calibri" charset="0"/>
                        </a:rPr>
                        <a:t>FATAL</a:t>
                      </a:r>
                      <a:endParaRPr lang="en-US" sz="2200" b="0" i="0" u="none" strike="noStrike" dirty="0">
                        <a:solidFill>
                          <a:srgbClr val="000000"/>
                        </a:solidFill>
                        <a:effectLst/>
                        <a:latin typeface="Calibri" charset="0"/>
                        <a:ea typeface="Calibri" charset="0"/>
                        <a:cs typeface="Calibri" charset="0"/>
                      </a:endParaRPr>
                    </a:p>
                  </a:txBody>
                  <a:tcPr marL="12700" marR="12700" marT="12700" marB="0" anchor="b"/>
                </a:tc>
                <a:tc>
                  <a:txBody>
                    <a:bodyPr/>
                    <a:lstStyle/>
                    <a:p>
                      <a:pPr algn="ctr" fontAlgn="b"/>
                      <a:r>
                        <a:rPr lang="en-US" sz="2200" b="0" i="0" u="none" strike="noStrike" dirty="0">
                          <a:solidFill>
                            <a:srgbClr val="000000"/>
                          </a:solidFill>
                          <a:effectLst/>
                          <a:latin typeface="Calibri" charset="0"/>
                          <a:ea typeface="Calibri" charset="0"/>
                          <a:cs typeface="Calibri" charset="0"/>
                        </a:rPr>
                        <a:t>Chikungunya fever</a:t>
                      </a:r>
                    </a:p>
                  </a:txBody>
                  <a:tcPr marL="12700" marR="12700" marT="12700" marB="0" anchor="b"/>
                </a:tc>
                <a:tc>
                  <a:txBody>
                    <a:bodyPr/>
                    <a:lstStyle/>
                    <a:p>
                      <a:pPr algn="ctr" fontAlgn="b"/>
                      <a:r>
                        <a:rPr lang="cs-CZ" sz="2200" b="0" i="0" u="none" strike="noStrike">
                          <a:solidFill>
                            <a:srgbClr val="000000"/>
                          </a:solidFill>
                          <a:effectLst/>
                          <a:latin typeface="Calibri" charset="0"/>
                          <a:ea typeface="Calibri" charset="0"/>
                          <a:cs typeface="Calibri" charset="0"/>
                        </a:rPr>
                        <a:t>111864006</a:t>
                      </a:r>
                    </a:p>
                  </a:txBody>
                  <a:tcPr marL="12700" marR="12700" marT="12700" marB="0" anchor="b"/>
                </a:tc>
                <a:tc>
                  <a:txBody>
                    <a:bodyPr/>
                    <a:lstStyle/>
                    <a:p>
                      <a:pPr algn="ctr" fontAlgn="b"/>
                      <a:r>
                        <a:rPr lang="cs-CZ" sz="2200" b="0" i="0" u="none" strike="noStrike" dirty="0" smtClean="0">
                          <a:solidFill>
                            <a:srgbClr val="000000"/>
                          </a:solidFill>
                          <a:effectLst/>
                          <a:latin typeface="Calibri" charset="0"/>
                          <a:ea typeface="Calibri" charset="0"/>
                          <a:cs typeface="Calibri" charset="0"/>
                        </a:rPr>
                        <a:t>23</a:t>
                      </a:r>
                      <a:endParaRPr lang="cs-CZ" sz="2200" b="0" i="0" u="none" strike="noStrike" dirty="0">
                        <a:solidFill>
                          <a:srgbClr val="000000"/>
                        </a:solidFill>
                        <a:effectLst/>
                        <a:latin typeface="Calibri" charset="0"/>
                        <a:ea typeface="Calibri" charset="0"/>
                        <a:cs typeface="Calibri" charset="0"/>
                      </a:endParaRPr>
                    </a:p>
                  </a:txBody>
                  <a:tcPr marL="12700" marR="12700" marT="12700" marB="0" anchor="b"/>
                </a:tc>
              </a:tr>
              <a:tr h="370840">
                <a:tc>
                  <a:txBody>
                    <a:bodyPr/>
                    <a:lstStyle/>
                    <a:p>
                      <a:pPr algn="ctr" fontAlgn="b"/>
                      <a:r>
                        <a:rPr lang="is-IS" sz="2200" b="0" i="0" u="none" strike="noStrike" dirty="0">
                          <a:solidFill>
                            <a:srgbClr val="000000"/>
                          </a:solidFill>
                          <a:effectLst/>
                          <a:latin typeface="Calibri" charset="0"/>
                          <a:ea typeface="Calibri" charset="0"/>
                          <a:cs typeface="Calibri" charset="0"/>
                        </a:rPr>
                        <a:t>2014-02-02T12:00+0000</a:t>
                      </a:r>
                    </a:p>
                  </a:txBody>
                  <a:tcPr marL="12700" marR="12700" marT="12700" marB="0" anchor="b"/>
                </a:tc>
                <a:tc>
                  <a:txBody>
                    <a:bodyPr/>
                    <a:lstStyle/>
                    <a:p>
                      <a:pPr algn="ctr" fontAlgn="b"/>
                      <a:r>
                        <a:rPr lang="mr-IN" sz="2200" b="0" i="0" u="none" strike="noStrike" dirty="0">
                          <a:solidFill>
                            <a:srgbClr val="000000"/>
                          </a:solidFill>
                          <a:effectLst/>
                          <a:latin typeface="Calibri" charset="0"/>
                          <a:ea typeface="Calibri" charset="0"/>
                          <a:cs typeface="Calibri" charset="0"/>
                        </a:rPr>
                        <a:t>2014-02-08T12:00+0000</a:t>
                      </a:r>
                    </a:p>
                  </a:txBody>
                  <a:tcPr marL="12700" marR="12700" marT="12700" marB="0" anchor="b"/>
                </a:tc>
                <a:tc>
                  <a:txBody>
                    <a:bodyPr/>
                    <a:lstStyle/>
                    <a:p>
                      <a:pPr algn="ctr" fontAlgn="b"/>
                      <a:r>
                        <a:rPr lang="en-US" sz="2200" b="0" i="0" u="none" strike="noStrike">
                          <a:solidFill>
                            <a:srgbClr val="000000"/>
                          </a:solidFill>
                          <a:effectLst/>
                          <a:latin typeface="Calibri" charset="0"/>
                          <a:ea typeface="Calibri" charset="0"/>
                          <a:cs typeface="Calibri" charset="0"/>
                        </a:rPr>
                        <a:t>Paraguay</a:t>
                      </a:r>
                    </a:p>
                  </a:txBody>
                  <a:tcPr marL="12700" marR="12700" marT="12700" marB="0" anchor="b"/>
                </a:tc>
                <a:tc>
                  <a:txBody>
                    <a:bodyPr/>
                    <a:lstStyle/>
                    <a:p>
                      <a:pPr algn="ctr" fontAlgn="b"/>
                      <a:r>
                        <a:rPr lang="en-US" sz="2200" b="0" i="0" u="none" strike="noStrike" dirty="0" smtClean="0">
                          <a:solidFill>
                            <a:srgbClr val="000000"/>
                          </a:solidFill>
                          <a:effectLst/>
                          <a:latin typeface="Calibri" charset="0"/>
                          <a:ea typeface="Calibri" charset="0"/>
                          <a:cs typeface="Calibri" charset="0"/>
                        </a:rPr>
                        <a:t>FATAL</a:t>
                      </a:r>
                      <a:endParaRPr lang="en-US" sz="2200" b="0" i="0" u="none" strike="noStrike" dirty="0">
                        <a:solidFill>
                          <a:srgbClr val="000000"/>
                        </a:solidFill>
                        <a:effectLst/>
                        <a:latin typeface="Calibri" charset="0"/>
                        <a:ea typeface="Calibri" charset="0"/>
                        <a:cs typeface="Calibri" charset="0"/>
                      </a:endParaRPr>
                    </a:p>
                  </a:txBody>
                  <a:tcPr marL="12700" marR="12700" marT="12700" marB="0" anchor="b"/>
                </a:tc>
                <a:tc>
                  <a:txBody>
                    <a:bodyPr/>
                    <a:lstStyle/>
                    <a:p>
                      <a:pPr algn="ctr" fontAlgn="b"/>
                      <a:r>
                        <a:rPr lang="en-US" sz="2200" b="0" i="0" u="none" strike="noStrike" dirty="0">
                          <a:solidFill>
                            <a:srgbClr val="000000"/>
                          </a:solidFill>
                          <a:effectLst/>
                          <a:latin typeface="Calibri" charset="0"/>
                          <a:ea typeface="Calibri" charset="0"/>
                          <a:cs typeface="Calibri" charset="0"/>
                        </a:rPr>
                        <a:t>Chikungunya fever</a:t>
                      </a:r>
                    </a:p>
                  </a:txBody>
                  <a:tcPr marL="12700" marR="12700" marT="12700" marB="0" anchor="b"/>
                </a:tc>
                <a:tc>
                  <a:txBody>
                    <a:bodyPr/>
                    <a:lstStyle/>
                    <a:p>
                      <a:pPr algn="ctr" fontAlgn="b"/>
                      <a:r>
                        <a:rPr lang="cs-CZ" sz="2200" b="0" i="0" u="none" strike="noStrike" dirty="0">
                          <a:solidFill>
                            <a:srgbClr val="000000"/>
                          </a:solidFill>
                          <a:effectLst/>
                          <a:latin typeface="Calibri" charset="0"/>
                          <a:ea typeface="Calibri" charset="0"/>
                          <a:cs typeface="Calibri" charset="0"/>
                        </a:rPr>
                        <a:t>111864006</a:t>
                      </a:r>
                    </a:p>
                  </a:txBody>
                  <a:tcPr marL="12700" marR="12700" marT="12700" marB="0" anchor="b"/>
                </a:tc>
                <a:tc>
                  <a:txBody>
                    <a:bodyPr/>
                    <a:lstStyle/>
                    <a:p>
                      <a:pPr algn="ctr" fontAlgn="b"/>
                      <a:r>
                        <a:rPr lang="cs-CZ" sz="2200" b="0" i="0" u="none" strike="noStrike" dirty="0" smtClean="0">
                          <a:solidFill>
                            <a:srgbClr val="000000"/>
                          </a:solidFill>
                          <a:effectLst/>
                          <a:latin typeface="Calibri" charset="0"/>
                          <a:ea typeface="Calibri" charset="0"/>
                          <a:cs typeface="Calibri" charset="0"/>
                        </a:rPr>
                        <a:t>19</a:t>
                      </a:r>
                      <a:endParaRPr lang="cs-CZ" sz="2200" b="0" i="0" u="none" strike="noStrike" dirty="0">
                        <a:solidFill>
                          <a:srgbClr val="000000"/>
                        </a:solidFill>
                        <a:effectLst/>
                        <a:latin typeface="Calibri" charset="0"/>
                        <a:ea typeface="Calibri" charset="0"/>
                        <a:cs typeface="Calibri" charset="0"/>
                      </a:endParaRPr>
                    </a:p>
                  </a:txBody>
                  <a:tcPr marL="12700" marR="12700" marT="12700" marB="0" anchor="b"/>
                </a:tc>
              </a:tr>
              <a:tr h="370840">
                <a:tc>
                  <a:txBody>
                    <a:bodyPr/>
                    <a:lstStyle/>
                    <a:p>
                      <a:pPr algn="ctr" fontAlgn="b"/>
                      <a:r>
                        <a:rPr lang="mr-IN" sz="2200" b="0" i="0" u="none" strike="noStrike" dirty="0">
                          <a:solidFill>
                            <a:srgbClr val="000000"/>
                          </a:solidFill>
                          <a:effectLst/>
                          <a:latin typeface="Calibri" charset="0"/>
                          <a:ea typeface="Calibri" charset="0"/>
                          <a:cs typeface="Calibri" charset="0"/>
                        </a:rPr>
                        <a:t>2014-02-09T12:00+0000</a:t>
                      </a:r>
                    </a:p>
                  </a:txBody>
                  <a:tcPr marL="12700" marR="12700" marT="12700" marB="0" anchor="b"/>
                </a:tc>
                <a:tc>
                  <a:txBody>
                    <a:bodyPr/>
                    <a:lstStyle/>
                    <a:p>
                      <a:pPr algn="ctr" fontAlgn="b"/>
                      <a:r>
                        <a:rPr lang="mr-IN" sz="2200" b="0" i="0" u="none" strike="noStrike" dirty="0">
                          <a:solidFill>
                            <a:srgbClr val="000000"/>
                          </a:solidFill>
                          <a:effectLst/>
                          <a:latin typeface="Calibri" charset="0"/>
                          <a:ea typeface="Calibri" charset="0"/>
                          <a:cs typeface="Calibri" charset="0"/>
                        </a:rPr>
                        <a:t>2014-02-15T12:00+0000</a:t>
                      </a:r>
                    </a:p>
                  </a:txBody>
                  <a:tcPr marL="12700" marR="12700" marT="12700" marB="0" anchor="b"/>
                </a:tc>
                <a:tc>
                  <a:txBody>
                    <a:bodyPr/>
                    <a:lstStyle/>
                    <a:p>
                      <a:pPr algn="ctr" fontAlgn="b"/>
                      <a:r>
                        <a:rPr lang="en-US" sz="2200" b="0" i="0" u="none" strike="noStrike">
                          <a:solidFill>
                            <a:srgbClr val="000000"/>
                          </a:solidFill>
                          <a:effectLst/>
                          <a:latin typeface="Calibri" charset="0"/>
                          <a:ea typeface="Calibri" charset="0"/>
                          <a:cs typeface="Calibri" charset="0"/>
                        </a:rPr>
                        <a:t>Paraguay</a:t>
                      </a:r>
                    </a:p>
                  </a:txBody>
                  <a:tcPr marL="12700" marR="12700" marT="12700" marB="0" anchor="b"/>
                </a:tc>
                <a:tc>
                  <a:txBody>
                    <a:bodyPr/>
                    <a:lstStyle/>
                    <a:p>
                      <a:pPr algn="ctr" fontAlgn="b"/>
                      <a:r>
                        <a:rPr lang="en-US" sz="2200" b="0" i="0" u="none" strike="noStrike" dirty="0" smtClean="0">
                          <a:solidFill>
                            <a:srgbClr val="000000"/>
                          </a:solidFill>
                          <a:effectLst/>
                          <a:latin typeface="Calibri" charset="0"/>
                          <a:ea typeface="Calibri" charset="0"/>
                          <a:cs typeface="Calibri" charset="0"/>
                        </a:rPr>
                        <a:t>FATAL</a:t>
                      </a:r>
                      <a:endParaRPr lang="en-US" sz="2200" b="0" i="0" u="none" strike="noStrike" dirty="0">
                        <a:solidFill>
                          <a:srgbClr val="000000"/>
                        </a:solidFill>
                        <a:effectLst/>
                        <a:latin typeface="Calibri" charset="0"/>
                        <a:ea typeface="Calibri" charset="0"/>
                        <a:cs typeface="Calibri" charset="0"/>
                      </a:endParaRPr>
                    </a:p>
                  </a:txBody>
                  <a:tcPr marL="12700" marR="12700" marT="12700" marB="0" anchor="b"/>
                </a:tc>
                <a:tc>
                  <a:txBody>
                    <a:bodyPr/>
                    <a:lstStyle/>
                    <a:p>
                      <a:pPr algn="ctr" fontAlgn="b"/>
                      <a:r>
                        <a:rPr lang="en-US" sz="2200" b="0" i="0" u="none" strike="noStrike">
                          <a:solidFill>
                            <a:srgbClr val="000000"/>
                          </a:solidFill>
                          <a:effectLst/>
                          <a:latin typeface="Calibri" charset="0"/>
                          <a:ea typeface="Calibri" charset="0"/>
                          <a:cs typeface="Calibri" charset="0"/>
                        </a:rPr>
                        <a:t>Chikungunya fever</a:t>
                      </a:r>
                    </a:p>
                  </a:txBody>
                  <a:tcPr marL="12700" marR="12700" marT="12700" marB="0" anchor="b"/>
                </a:tc>
                <a:tc>
                  <a:txBody>
                    <a:bodyPr/>
                    <a:lstStyle/>
                    <a:p>
                      <a:pPr algn="ctr" fontAlgn="b"/>
                      <a:r>
                        <a:rPr lang="cs-CZ" sz="2200" b="0" i="0" u="none" strike="noStrike" dirty="0">
                          <a:solidFill>
                            <a:srgbClr val="000000"/>
                          </a:solidFill>
                          <a:effectLst/>
                          <a:latin typeface="Calibri" charset="0"/>
                          <a:ea typeface="Calibri" charset="0"/>
                          <a:cs typeface="Calibri" charset="0"/>
                        </a:rPr>
                        <a:t>111864006</a:t>
                      </a:r>
                    </a:p>
                  </a:txBody>
                  <a:tcPr marL="12700" marR="12700" marT="12700" marB="0" anchor="b"/>
                </a:tc>
                <a:tc>
                  <a:txBody>
                    <a:bodyPr/>
                    <a:lstStyle/>
                    <a:p>
                      <a:pPr algn="ctr" fontAlgn="b"/>
                      <a:r>
                        <a:rPr lang="cs-CZ" sz="2200" b="0" i="0" u="none" strike="noStrike" dirty="0" smtClean="0">
                          <a:solidFill>
                            <a:srgbClr val="000000"/>
                          </a:solidFill>
                          <a:effectLst/>
                          <a:latin typeface="Calibri" charset="0"/>
                          <a:ea typeface="Calibri" charset="0"/>
                          <a:cs typeface="Calibri" charset="0"/>
                        </a:rPr>
                        <a:t>21</a:t>
                      </a:r>
                      <a:endParaRPr lang="cs-CZ" sz="2200" b="0" i="0" u="none" strike="noStrike" dirty="0">
                        <a:solidFill>
                          <a:srgbClr val="000000"/>
                        </a:solidFill>
                        <a:effectLst/>
                        <a:latin typeface="Calibri" charset="0"/>
                        <a:ea typeface="Calibri" charset="0"/>
                        <a:cs typeface="Calibri" charset="0"/>
                      </a:endParaRPr>
                    </a:p>
                  </a:txBody>
                  <a:tcPr marL="12700" marR="12700" marT="12700" marB="0" anchor="b"/>
                </a:tc>
              </a:tr>
            </a:tbl>
          </a:graphicData>
        </a:graphic>
      </p:graphicFrame>
      <p:cxnSp>
        <p:nvCxnSpPr>
          <p:cNvPr id="41" name="Elbow Connector 40"/>
          <p:cNvCxnSpPr/>
          <p:nvPr/>
        </p:nvCxnSpPr>
        <p:spPr bwMode="auto">
          <a:xfrm flipV="1">
            <a:off x="29500599" y="15233038"/>
            <a:ext cx="6923000" cy="2881030"/>
          </a:xfrm>
          <a:prstGeom prst="bentConnector3">
            <a:avLst>
              <a:gd name="adj1" fmla="val 100474"/>
            </a:avLst>
          </a:prstGeom>
          <a:solidFill>
            <a:srgbClr val="00B8FF"/>
          </a:solidFill>
          <a:ln w="2952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Elbow Connector 71"/>
          <p:cNvCxnSpPr/>
          <p:nvPr/>
        </p:nvCxnSpPr>
        <p:spPr bwMode="auto">
          <a:xfrm>
            <a:off x="29500599" y="18614786"/>
            <a:ext cx="7003078" cy="2064055"/>
          </a:xfrm>
          <a:prstGeom prst="bentConnector3">
            <a:avLst>
              <a:gd name="adj1" fmla="val 99431"/>
            </a:avLst>
          </a:prstGeom>
          <a:solidFill>
            <a:srgbClr val="00B8FF"/>
          </a:solidFill>
          <a:ln w="2952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ight Arrow 48"/>
          <p:cNvSpPr/>
          <p:nvPr/>
        </p:nvSpPr>
        <p:spPr bwMode="auto">
          <a:xfrm>
            <a:off x="5523778" y="18064588"/>
            <a:ext cx="1636864" cy="78764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8000" b="0" i="0" u="none" strike="noStrike" cap="none" normalizeH="0" baseline="0" dirty="0" smtClean="0">
              <a:ln>
                <a:noFill/>
              </a:ln>
              <a:solidFill>
                <a:schemeClr val="bg1"/>
              </a:solidFill>
              <a:effectLst/>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Bitstream Vera Sans"/>
        <a:cs typeface="Bitstream Vera Sans"/>
      </a:majorFont>
      <a:minorFont>
        <a:latin typeface="Calibri"/>
        <a:ea typeface="Bitstream Vera Sans"/>
        <a:cs typeface="Bitstream Vera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9500" b="0" i="0" u="none" strike="noStrike" cap="none" normalizeH="0" baseline="0" smtClean="0">
            <a:ln>
              <a:noFill/>
            </a:ln>
            <a:solidFill>
              <a:schemeClr val="bg1"/>
            </a:solidFill>
            <a:effectLst/>
            <a:latin typeface="Calibri"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9500" b="0" i="0" u="none" strike="noStrike" cap="none" normalizeH="0" baseline="0" smtClean="0">
            <a:ln>
              <a:noFill/>
            </a:ln>
            <a:solidFill>
              <a:schemeClr val="bg1"/>
            </a:solidFill>
            <a:effectLst/>
            <a:latin typeface="Calibri"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5065</TotalTime>
  <Words>620</Words>
  <Application>Microsoft Macintosh PowerPoint</Application>
  <PresentationFormat>Custom</PresentationFormat>
  <Paragraphs>125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Bitstream Vera Sans</vt:lpstr>
      <vt:lpstr>Calibri</vt:lpstr>
      <vt:lpstr>MS PGothic</vt:lpstr>
      <vt:lpstr>ＭＳ Ｐゴシック</vt:lpstr>
      <vt:lpstr>Times New Roman</vt:lpstr>
      <vt:lpstr>Arial</vt:lpstr>
      <vt:lpstr>Office Theme</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Levander, John</cp:lastModifiedBy>
  <cp:revision>120</cp:revision>
  <cp:lastPrinted>1601-01-01T00:00:00Z</cp:lastPrinted>
  <dcterms:created xsi:type="dcterms:W3CDTF">2015-08-11T18:17:36Z</dcterms:created>
  <dcterms:modified xsi:type="dcterms:W3CDTF">2017-05-18T19:22:33Z</dcterms:modified>
</cp:coreProperties>
</file>