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48" d="100"/>
          <a:sy n="48" d="100"/>
        </p:scale>
        <p:origin x="-144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2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4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2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5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C86D-BF1D-488F-96A9-686306BBBA0A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CB3D-3A39-4B57-B8BE-9DC4CC4F5B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經驗分享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Hsinghua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/>
              <a:t>hardware_layer.cpp -&gt; APS-SDK 4/7</a:t>
            </a:r>
            <a:endParaRPr lang="zh-TW" altLang="en-US" sz="4000" b="1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 smtClean="0"/>
              <a:t>APS168.h -&gt;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-&gt; APS168.def</a:t>
            </a:r>
          </a:p>
          <a:p>
            <a:pPr>
              <a:buFont typeface="+mj-lt"/>
              <a:buAutoNum type="arabicPeriod"/>
            </a:pPr>
            <a:r>
              <a:rPr lang="en-US" altLang="zh-TW" dirty="0" err="1" smtClean="0"/>
              <a:t>dlltool</a:t>
            </a:r>
            <a:r>
              <a:rPr lang="en-US" altLang="zh-TW" dirty="0" smtClean="0"/>
              <a:t> -d APS168.def -l libAPS168x64.a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1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/>
              <a:t>hardware_layer.cpp -&gt; APS-SDK 5/7</a:t>
            </a:r>
            <a:endParaRPr lang="zh-TW" altLang="en-US" sz="4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479257" cy="489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/>
              <a:t>hardware_layer.cpp -&gt; APS-SDK 6/7</a:t>
            </a:r>
            <a:endParaRPr lang="zh-TW" altLang="en-US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7129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4283968" y="1628800"/>
            <a:ext cx="158417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1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/>
              <a:t>hardware_layer.cpp -&gt; APS-SDK 7/7</a:t>
            </a:r>
            <a:endParaRPr lang="zh-TW" altLang="en-US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3749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c:\OpenPLC_Runtime\home\mikelee\OpenPLC_v3\webserver\scripts\</a:t>
            </a:r>
            <a:r>
              <a:rPr lang="en-US" altLang="zh-TW" dirty="0" smtClean="0">
                <a:solidFill>
                  <a:srgbClr val="FF0000"/>
                </a:solidFill>
              </a:rPr>
              <a:t>compile_program.sh</a:t>
            </a:r>
          </a:p>
          <a:p>
            <a:r>
              <a:rPr lang="en-US" altLang="zh-TW" dirty="0" smtClean="0"/>
              <a:t>g++ *.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 *.o -o </a:t>
            </a:r>
            <a:r>
              <a:rPr lang="en-US" altLang="zh-TW" dirty="0" err="1" smtClean="0"/>
              <a:t>openplc</a:t>
            </a:r>
            <a:r>
              <a:rPr lang="en-US" altLang="zh-TW" dirty="0" smtClean="0"/>
              <a:t> -I ./lib -</a:t>
            </a:r>
            <a:r>
              <a:rPr lang="en-US" altLang="zh-TW" dirty="0" err="1" smtClean="0"/>
              <a:t>pthread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fpermissive</a:t>
            </a:r>
            <a:r>
              <a:rPr lang="en-US" altLang="zh-TW" dirty="0" smtClean="0"/>
              <a:t> -I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/local/include/</a:t>
            </a:r>
            <a:r>
              <a:rPr lang="en-US" altLang="zh-TW" dirty="0" err="1" smtClean="0"/>
              <a:t>modbus</a:t>
            </a:r>
            <a:r>
              <a:rPr lang="en-US" altLang="zh-TW" dirty="0" smtClean="0"/>
              <a:t> -I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usr</a:t>
            </a:r>
            <a:r>
              <a:rPr lang="en-US" altLang="zh-TW" dirty="0" smtClean="0">
                <a:solidFill>
                  <a:srgbClr val="FF0000"/>
                </a:solidFill>
              </a:rPr>
              <a:t>/local/include/</a:t>
            </a:r>
            <a:r>
              <a:rPr lang="en-US" altLang="zh-TW" dirty="0" err="1" smtClean="0">
                <a:solidFill>
                  <a:srgbClr val="FF0000"/>
                </a:solidFill>
              </a:rPr>
              <a:t>adlink</a:t>
            </a:r>
            <a:r>
              <a:rPr lang="en-US" altLang="zh-TW" dirty="0" smtClean="0"/>
              <a:t> -L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/local/lib snap7.lib -</a:t>
            </a:r>
            <a:r>
              <a:rPr lang="en-US" altLang="zh-TW" dirty="0" err="1" smtClean="0"/>
              <a:t>lmodbus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-lAPS168x64 </a:t>
            </a:r>
            <a:r>
              <a:rPr lang="en-US" altLang="zh-TW" dirty="0" smtClean="0"/>
              <a:t>-w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TO DO List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iFACE</a:t>
            </a:r>
            <a:r>
              <a:rPr lang="en-US" altLang="zh-TW" dirty="0" smtClean="0">
                <a:solidFill>
                  <a:srgbClr val="FF0000"/>
                </a:solidFill>
              </a:rPr>
              <a:t> SCADA RT &lt;-&gt; </a:t>
            </a:r>
            <a:r>
              <a:rPr lang="en-US" altLang="zh-TW" dirty="0" err="1" smtClean="0">
                <a:solidFill>
                  <a:srgbClr val="FF0000"/>
                </a:solidFill>
              </a:rPr>
              <a:t>OpenPLC</a:t>
            </a:r>
            <a:r>
              <a:rPr lang="en-US" altLang="zh-TW" dirty="0" smtClean="0">
                <a:solidFill>
                  <a:srgbClr val="FF0000"/>
                </a:solidFill>
              </a:rPr>
              <a:t> Runtime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Special Modbus TCP Server</a:t>
            </a:r>
          </a:p>
          <a:p>
            <a:r>
              <a:rPr lang="en-US" altLang="zh-TW" dirty="0" smtClean="0"/>
              <a:t>Function Block &lt;-&gt; C API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EtherCAT</a:t>
            </a:r>
            <a:r>
              <a:rPr lang="en-US" altLang="zh-TW" dirty="0" smtClean="0"/>
              <a:t> I/O Mapping to </a:t>
            </a:r>
            <a:r>
              <a:rPr lang="en-US" altLang="zh-TW" dirty="0" err="1" smtClean="0"/>
              <a:t>OpenPLC</a:t>
            </a:r>
            <a:r>
              <a:rPr lang="en-US" altLang="zh-TW" dirty="0" smtClean="0"/>
              <a:t> 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9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 Web UI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hardware_layer.cpp -&gt; APS-SDK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DO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4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6480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16016" y="263691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修改成你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，否則執行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時會誤判安裝不完整。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 Web UI 1/3</a:t>
            </a:r>
            <a:endParaRPr lang="zh-TW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06774" cy="449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 Web UI 2/3</a:t>
            </a:r>
            <a:endParaRPr lang="zh-TW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54521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12364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c:\OpenPLC_Runtime\home\</a:t>
            </a:r>
            <a:r>
              <a:rPr lang="en-US" altLang="zh-TW" dirty="0" smtClean="0">
                <a:solidFill>
                  <a:srgbClr val="FF0000"/>
                </a:solidFill>
              </a:rPr>
              <a:t>mikelee</a:t>
            </a:r>
            <a:r>
              <a:rPr lang="en-US" altLang="zh-TW" dirty="0" smtClean="0"/>
              <a:t>\OpenPLC_v3\webserver\webserver.py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0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OpenPLC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Runtime  Web UI 3/3</a:t>
            </a:r>
            <a:endParaRPr lang="zh-TW" alt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5" y="2708920"/>
            <a:ext cx="745966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51520" y="2086109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c:\OpenPLC_Runtime\home\</a:t>
            </a:r>
            <a:r>
              <a:rPr lang="en-US" altLang="zh-TW" sz="1600" dirty="0" smtClean="0">
                <a:solidFill>
                  <a:srgbClr val="FF0000"/>
                </a:solidFill>
              </a:rPr>
              <a:t>mikelee</a:t>
            </a:r>
            <a:r>
              <a:rPr lang="en-US" altLang="zh-TW" sz="1600" dirty="0" smtClean="0"/>
              <a:t>\OpenPLC_v3\webserver\scripts\change_hardware_layer.sh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1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>
                <a:ea typeface="微軟正黑體" panose="020B0604030504040204" pitchFamily="34" charset="-120"/>
              </a:rPr>
              <a:t>hardware_layer.cpp -&gt; APS-SDK 1/7</a:t>
            </a:r>
            <a:endParaRPr lang="zh-TW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96954"/>
            <a:ext cx="3888432" cy="479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6012160" y="2852936"/>
            <a:ext cx="201622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ADLINK APS-SDK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5004048" y="1988840"/>
            <a:ext cx="936104" cy="86409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004048" y="3356992"/>
            <a:ext cx="965922" cy="80392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5010538" y="3941440"/>
            <a:ext cx="965922" cy="6396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162938" y="4267809"/>
            <a:ext cx="965922" cy="153745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2123728" y="1268760"/>
            <a:ext cx="3522171" cy="54006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45899" y="1412776"/>
            <a:ext cx="303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hardware_layer.cpp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>
                <a:ea typeface="微軟正黑體" panose="020B0604030504040204" pitchFamily="34" charset="-120"/>
              </a:rPr>
              <a:t>hardware_layer.cpp -&gt; APS-SDK 2/7</a:t>
            </a:r>
            <a:endParaRPr lang="zh-TW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363676" cy="422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4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 smtClean="0">
                <a:ea typeface="微軟正黑體" panose="020B0604030504040204" pitchFamily="34" charset="-120"/>
              </a:rPr>
              <a:t>hardware_layer.cpp -&gt; APS-SDK 3/7</a:t>
            </a:r>
            <a:endParaRPr lang="zh-TW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56792"/>
            <a:ext cx="8763000" cy="516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733256"/>
            <a:ext cx="3384376" cy="2880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3960" y="6309320"/>
            <a:ext cx="3384376" cy="2880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179</Words>
  <Application>Microsoft Office PowerPoint</Application>
  <PresentationFormat>如螢幕大小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OpenPLC 經驗分享</vt:lpstr>
      <vt:lpstr>Agenda</vt:lpstr>
      <vt:lpstr>OpenPLC Runtime 目錄結構</vt:lpstr>
      <vt:lpstr>修改 OpenPLC Runtime  Web UI 1/3</vt:lpstr>
      <vt:lpstr>修改 OpenPLC Runtime  Web UI 2/3</vt:lpstr>
      <vt:lpstr>修改 OpenPLC Runtime  Web UI 3/3</vt:lpstr>
      <vt:lpstr>hardware_layer.cpp -&gt; APS-SDK 1/7</vt:lpstr>
      <vt:lpstr>hardware_layer.cpp -&gt; APS-SDK 2/7</vt:lpstr>
      <vt:lpstr>hardware_layer.cpp -&gt; APS-SDK 3/7</vt:lpstr>
      <vt:lpstr>hardware_layer.cpp -&gt; APS-SDK 4/7</vt:lpstr>
      <vt:lpstr>hardware_layer.cpp -&gt; APS-SDK 5/7</vt:lpstr>
      <vt:lpstr>hardware_layer.cpp -&gt; APS-SDK 6/7</vt:lpstr>
      <vt:lpstr>hardware_layer.cpp -&gt; APS-SDK 7/7</vt:lpstr>
      <vt:lpstr>編譯 .st</vt:lpstr>
      <vt:lpstr>TO DO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OpenPLC 經驗分享</dc:title>
  <dc:creator>mikelee</dc:creator>
  <cp:lastModifiedBy>mikelee</cp:lastModifiedBy>
  <cp:revision>45</cp:revision>
  <dcterms:created xsi:type="dcterms:W3CDTF">2025-06-23T02:28:05Z</dcterms:created>
  <dcterms:modified xsi:type="dcterms:W3CDTF">2025-06-23T08:18:21Z</dcterms:modified>
</cp:coreProperties>
</file>