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1A66-1A46-41A2-A54D-BD3DB08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480F1-2E7C-4B3D-A491-E659A52A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72D37-9DF0-4891-A7A8-34017DA2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8EDCB-411F-4C43-BFEB-C8940DE5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C6708-F509-4803-A480-CEF5645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0DFB-2FFD-4BCA-A2ED-68CBCF51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318A4-E2DD-4C70-82CC-0764C6C65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DE81A-6453-4A51-A021-B1CE7399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2ACF1-4C11-4A79-9134-42F71C3D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D980-86E5-4162-9D29-672F87D7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96EAC9-8F73-4B59-8AC6-887AC87CE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0A232-63D5-4C4B-9E2C-CD51BC368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B7F0D-3BF1-458E-BF24-491E4AC8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BD496-B852-4086-B69B-5C86C2A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6EEEB-A867-4D63-AD09-CD879981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3A3C-352D-4F06-AA2A-1274D68A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8A1F6-1D8B-4539-8A94-7DBDA7F4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D7B6E-01B9-4D27-84D5-D3435F7B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E016-9F1E-48E2-8DC9-21DB33E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05618-046B-4282-8A44-F30CD3DD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DCBD-9726-4BB1-AF80-58F93C97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D5E2A-3918-4D28-BD6A-2F7194FD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82F9-E31B-4B15-8F83-71F87898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B92CD-D127-4845-9596-99077E5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6702D-C714-4F81-9CB9-1EC41843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6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EF284-3ACC-427D-A2F9-518BA0A3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B89C4-F8EE-455E-98E6-2B69F8E49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BCA30-F7C1-4F5F-B2DC-D19993CD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1754E-D556-4A27-9CC2-CDA2F159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E0EA7-6970-44A1-90A1-452017F3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E921C-4961-4D86-9BC6-88CEF133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D3431-FDCB-4D89-A15B-340500DF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B73EB-796E-44AD-B1FB-4307296B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CA446-D70B-46C8-9AF4-FBDC3C7F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426896-F797-459E-A5F9-9A07386E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FBE79-78E1-45CA-B67D-621206A01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1BA6B-7884-45D1-BB23-19C07D1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FA7A0C-3DCB-4E1C-9C97-859D900F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2CCB8D-65E4-40F1-ACB1-B6905AFE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CDD8-D633-4B84-B9A7-BEC216FE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BBCE2-C525-4DDB-9212-F092502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63B7C-6750-478F-8C4B-73CB5EAD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D7B91-306D-4AAE-B044-F61F362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9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7428BB-906A-4A3C-AB7F-BEAD3395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B8B3EC-4014-433D-ADF1-61FDF6F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B3ED7-667F-45AB-BC99-47E4075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82C7-DCA0-4ABF-8A8E-AEAFE44D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F27E-64C2-4A8B-9575-B06F3170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45B66-4CB4-4B73-927D-3B2431DD1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1A89F-5A75-40C0-A2D1-A4C6D6F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C5048-2778-4706-A296-90848374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7796B-83D3-4207-BEEA-E82A82D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FD7F2-9D2E-4D2C-88A2-E99E81F1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6C1F9A-7D3B-4474-A069-8EB7E3DB9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33C5B-4719-4687-A5B6-D410B8A2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9A069-900D-4E24-9650-1BE982D7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57E485-2DBB-4F70-B49E-DEA071DE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6049D-9C39-4979-A378-59B300B1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8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0949E-D651-4AE5-86D6-054620B3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E89CC-8BE3-452C-A183-682BFB3F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DEB7A-B0A8-4AB6-8EF0-9351A94BD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3B29-D9E7-4A6E-92E1-818DDDA63EB0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271E9-B273-4F9D-9369-51CEB1694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818B-CF05-4235-816A-9036EE38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794F-A81A-4ECD-8B95-6FACDCA0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382978-E05E-4EAC-925E-1DEF2328FE75}"/>
                  </a:ext>
                </a:extLst>
              </p:cNvPr>
              <p:cNvSpPr/>
              <p:nvPr/>
            </p:nvSpPr>
            <p:spPr>
              <a:xfrm>
                <a:off x="2616926" y="3651359"/>
                <a:ext cx="493222" cy="4987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382978-E05E-4EAC-925E-1DEF2328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6" y="3651359"/>
                <a:ext cx="493222" cy="49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9A2C8F-E0E1-48D8-BCD6-B85BB911D6B1}"/>
                  </a:ext>
                </a:extLst>
              </p:cNvPr>
              <p:cNvSpPr/>
              <p:nvPr/>
            </p:nvSpPr>
            <p:spPr>
              <a:xfrm>
                <a:off x="3464824" y="3651359"/>
                <a:ext cx="493222" cy="4987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9A2C8F-E0E1-48D8-BCD6-B85BB911D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24" y="3651359"/>
                <a:ext cx="493222" cy="498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C65D25-14C7-435B-B411-E095F50054A3}"/>
              </a:ext>
            </a:extLst>
          </p:cNvPr>
          <p:cNvCxnSpPr>
            <a:cxnSpLocks/>
          </p:cNvCxnSpPr>
          <p:nvPr/>
        </p:nvCxnSpPr>
        <p:spPr>
          <a:xfrm flipV="1">
            <a:off x="3110148" y="3900739"/>
            <a:ext cx="35467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B1481D-24AC-44F6-B718-4070F2AB9025}"/>
                  </a:ext>
                </a:extLst>
              </p:cNvPr>
              <p:cNvSpPr/>
              <p:nvPr/>
            </p:nvSpPr>
            <p:spPr>
              <a:xfrm>
                <a:off x="4312722" y="3651359"/>
                <a:ext cx="493222" cy="4987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B1481D-24AC-44F6-B718-4070F2AB9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722" y="3651359"/>
                <a:ext cx="493222" cy="498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BFF64A-D6E9-4ADC-B01F-84A5D61E4709}"/>
              </a:ext>
            </a:extLst>
          </p:cNvPr>
          <p:cNvCxnSpPr>
            <a:cxnSpLocks/>
          </p:cNvCxnSpPr>
          <p:nvPr/>
        </p:nvCxnSpPr>
        <p:spPr>
          <a:xfrm flipV="1">
            <a:off x="4805944" y="3900739"/>
            <a:ext cx="35467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AA5A280-2C6F-4C9E-BD1D-83B107002A3B}"/>
                  </a:ext>
                </a:extLst>
              </p:cNvPr>
              <p:cNvSpPr/>
              <p:nvPr/>
            </p:nvSpPr>
            <p:spPr>
              <a:xfrm>
                <a:off x="6008518" y="3651356"/>
                <a:ext cx="493222" cy="49876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AA5A280-2C6F-4C9E-BD1D-83B107002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18" y="3651356"/>
                <a:ext cx="493222" cy="498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6AEDB2-6FE8-4679-B701-9F3DFBF70268}"/>
              </a:ext>
            </a:extLst>
          </p:cNvPr>
          <p:cNvCxnSpPr>
            <a:cxnSpLocks/>
          </p:cNvCxnSpPr>
          <p:nvPr/>
        </p:nvCxnSpPr>
        <p:spPr>
          <a:xfrm flipV="1">
            <a:off x="3958046" y="3900738"/>
            <a:ext cx="35467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BAFE5F-ADA0-46AF-845B-DC42C45099E3}"/>
              </a:ext>
            </a:extLst>
          </p:cNvPr>
          <p:cNvCxnSpPr>
            <a:cxnSpLocks/>
          </p:cNvCxnSpPr>
          <p:nvPr/>
        </p:nvCxnSpPr>
        <p:spPr>
          <a:xfrm flipV="1">
            <a:off x="5653842" y="3900735"/>
            <a:ext cx="35467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EAF14F-CB21-4D22-9CA5-28BE27FB823D}"/>
              </a:ext>
            </a:extLst>
          </p:cNvPr>
          <p:cNvCxnSpPr/>
          <p:nvPr/>
        </p:nvCxnSpPr>
        <p:spPr>
          <a:xfrm>
            <a:off x="5210497" y="3900738"/>
            <a:ext cx="354676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4B0ED2-2F34-4F56-A318-76D26F75BA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863537" y="2555176"/>
            <a:ext cx="1389328" cy="10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061FA01-2318-42E7-A305-8E61EB468E4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711435" y="2555176"/>
            <a:ext cx="541430" cy="10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67D6FD4-A60B-4003-A18B-142FA652DBA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252865" y="2555176"/>
            <a:ext cx="306468" cy="10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742CA06-849C-4FA3-99E4-67410BB6CFD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252865" y="2555176"/>
            <a:ext cx="2002264" cy="10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6F8D82C-5F9A-42BD-A684-E420CC412654}"/>
              </a:ext>
            </a:extLst>
          </p:cNvPr>
          <p:cNvSpPr/>
          <p:nvPr/>
        </p:nvSpPr>
        <p:spPr>
          <a:xfrm>
            <a:off x="3747922" y="1376624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8F56217-649C-484D-8FC4-F831D47C4CD1}"/>
              </a:ext>
            </a:extLst>
          </p:cNvPr>
          <p:cNvSpPr/>
          <p:nvPr/>
        </p:nvSpPr>
        <p:spPr>
          <a:xfrm>
            <a:off x="4092092" y="1376624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0AAAA82-E5A9-45AA-A52B-2D420A679CBF}"/>
              </a:ext>
            </a:extLst>
          </p:cNvPr>
          <p:cNvSpPr/>
          <p:nvPr/>
        </p:nvSpPr>
        <p:spPr>
          <a:xfrm>
            <a:off x="4429896" y="1376625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1AEE0D9-7741-4890-8D9A-070BF3D610ED}"/>
              </a:ext>
            </a:extLst>
          </p:cNvPr>
          <p:cNvCxnSpPr>
            <a:cxnSpLocks/>
            <a:stCxn id="107" idx="0"/>
            <a:endCxn id="53" idx="4"/>
          </p:cNvCxnSpPr>
          <p:nvPr/>
        </p:nvCxnSpPr>
        <p:spPr>
          <a:xfrm flipV="1">
            <a:off x="4259785" y="1697555"/>
            <a:ext cx="330576" cy="56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D68DBDF-CCB8-4141-A769-FDADC0407D0A}"/>
              </a:ext>
            </a:extLst>
          </p:cNvPr>
          <p:cNvCxnSpPr>
            <a:cxnSpLocks/>
            <a:stCxn id="107" idx="0"/>
            <a:endCxn id="52" idx="4"/>
          </p:cNvCxnSpPr>
          <p:nvPr/>
        </p:nvCxnSpPr>
        <p:spPr>
          <a:xfrm flipH="1" flipV="1">
            <a:off x="4252557" y="1697554"/>
            <a:ext cx="7228" cy="56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CBAE0A4-98C2-44AE-9D07-246C622689DF}"/>
              </a:ext>
            </a:extLst>
          </p:cNvPr>
          <p:cNvCxnSpPr>
            <a:cxnSpLocks/>
            <a:stCxn id="107" idx="0"/>
            <a:endCxn id="51" idx="4"/>
          </p:cNvCxnSpPr>
          <p:nvPr/>
        </p:nvCxnSpPr>
        <p:spPr>
          <a:xfrm flipH="1" flipV="1">
            <a:off x="3908387" y="1697554"/>
            <a:ext cx="351398" cy="56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流程图: 或者 106">
            <a:extLst>
              <a:ext uri="{FF2B5EF4-FFF2-40B4-BE49-F238E27FC236}">
                <a16:creationId xmlns:a16="http://schemas.microsoft.com/office/drawing/2014/main" id="{FF593943-B07F-4BD4-96B8-1583FFD0BE01}"/>
              </a:ext>
            </a:extLst>
          </p:cNvPr>
          <p:cNvSpPr/>
          <p:nvPr/>
        </p:nvSpPr>
        <p:spPr>
          <a:xfrm>
            <a:off x="4106547" y="2263271"/>
            <a:ext cx="306475" cy="306475"/>
          </a:xfrm>
          <a:prstGeom prst="flowChar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9A310E3-2A94-4FDC-92A6-BAA24498921A}"/>
                  </a:ext>
                </a:extLst>
              </p:cNvPr>
              <p:cNvSpPr txBox="1"/>
              <p:nvPr/>
            </p:nvSpPr>
            <p:spPr>
              <a:xfrm>
                <a:off x="1520934" y="931558"/>
                <a:ext cx="4575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output: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9A310E3-2A94-4FDC-92A6-BAA24498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4" y="931558"/>
                <a:ext cx="4575066" cy="369332"/>
              </a:xfrm>
              <a:prstGeom prst="rect">
                <a:avLst/>
              </a:prstGeom>
              <a:blipFill>
                <a:blip r:embed="rId6"/>
                <a:stretch>
                  <a:fillRect l="-66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文本框 121">
            <a:extLst>
              <a:ext uri="{FF2B5EF4-FFF2-40B4-BE49-F238E27FC236}">
                <a16:creationId xmlns:a16="http://schemas.microsoft.com/office/drawing/2014/main" id="{4F622042-181B-4D0D-AA2F-5F38021CD338}"/>
              </a:ext>
            </a:extLst>
          </p:cNvPr>
          <p:cNvSpPr txBox="1"/>
          <p:nvPr/>
        </p:nvSpPr>
        <p:spPr>
          <a:xfrm>
            <a:off x="2001187" y="2179249"/>
            <a:ext cx="161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E24DA3C-7A0E-461F-8625-1AB05A2B2457}"/>
              </a:ext>
            </a:extLst>
          </p:cNvPr>
          <p:cNvSpPr txBox="1"/>
          <p:nvPr/>
        </p:nvSpPr>
        <p:spPr>
          <a:xfrm>
            <a:off x="1201638" y="3716069"/>
            <a:ext cx="161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122B1F1-5D8C-4BD7-B58B-039ECBEC5787}"/>
              </a:ext>
            </a:extLst>
          </p:cNvPr>
          <p:cNvSpPr txBox="1"/>
          <p:nvPr/>
        </p:nvSpPr>
        <p:spPr>
          <a:xfrm>
            <a:off x="1439545" y="1352423"/>
            <a:ext cx="23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26D22AA-8F90-4AC8-9D41-C80B90758077}"/>
                  </a:ext>
                </a:extLst>
              </p:cNvPr>
              <p:cNvSpPr txBox="1"/>
              <p:nvPr/>
            </p:nvSpPr>
            <p:spPr>
              <a:xfrm>
                <a:off x="3041773" y="2868726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26D22AA-8F90-4AC8-9D41-C80B9075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3" y="2868726"/>
                <a:ext cx="491425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0B37DE8-9C5C-4883-A474-AD760D89E982}"/>
                  </a:ext>
                </a:extLst>
              </p:cNvPr>
              <p:cNvSpPr txBox="1"/>
              <p:nvPr/>
            </p:nvSpPr>
            <p:spPr>
              <a:xfrm>
                <a:off x="3499460" y="3051904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F0B37DE8-9C5C-4883-A474-AD760D89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60" y="3051904"/>
                <a:ext cx="49142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B32AB0-C716-446F-8DED-821710ECDD3E}"/>
                  </a:ext>
                </a:extLst>
              </p:cNvPr>
              <p:cNvSpPr txBox="1"/>
              <p:nvPr/>
            </p:nvSpPr>
            <p:spPr>
              <a:xfrm>
                <a:off x="4366319" y="3071075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B32AB0-C716-446F-8DED-821710EC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19" y="3071075"/>
                <a:ext cx="491425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B3BEDFF-41F5-4ECA-AE9B-DC14328C34E3}"/>
                  </a:ext>
                </a:extLst>
              </p:cNvPr>
              <p:cNvSpPr txBox="1"/>
              <p:nvPr/>
            </p:nvSpPr>
            <p:spPr>
              <a:xfrm>
                <a:off x="5310724" y="2867238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B3BEDFF-41F5-4ECA-AE9B-DC14328C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724" y="2867238"/>
                <a:ext cx="4914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409B85A-1387-4C8D-AF50-2FF147617223}"/>
              </a:ext>
            </a:extLst>
          </p:cNvPr>
          <p:cNvCxnSpPr>
            <a:cxnSpLocks/>
          </p:cNvCxnSpPr>
          <p:nvPr/>
        </p:nvCxnSpPr>
        <p:spPr>
          <a:xfrm flipV="1">
            <a:off x="2863537" y="4150119"/>
            <a:ext cx="0" cy="216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6134A7E-76B9-4D97-8DCC-8199C236F29C}"/>
              </a:ext>
            </a:extLst>
          </p:cNvPr>
          <p:cNvCxnSpPr>
            <a:cxnSpLocks/>
          </p:cNvCxnSpPr>
          <p:nvPr/>
        </p:nvCxnSpPr>
        <p:spPr>
          <a:xfrm flipV="1">
            <a:off x="3744830" y="4150119"/>
            <a:ext cx="0" cy="216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6A0C7C4-42F7-488F-B512-717D46830B95}"/>
              </a:ext>
            </a:extLst>
          </p:cNvPr>
          <p:cNvCxnSpPr>
            <a:cxnSpLocks/>
          </p:cNvCxnSpPr>
          <p:nvPr/>
        </p:nvCxnSpPr>
        <p:spPr>
          <a:xfrm flipV="1">
            <a:off x="4565789" y="4150119"/>
            <a:ext cx="0" cy="216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3E247E5-D019-4CE4-B688-A95B18263B8A}"/>
              </a:ext>
            </a:extLst>
          </p:cNvPr>
          <p:cNvCxnSpPr>
            <a:cxnSpLocks/>
          </p:cNvCxnSpPr>
          <p:nvPr/>
        </p:nvCxnSpPr>
        <p:spPr>
          <a:xfrm flipV="1">
            <a:off x="6255129" y="4146918"/>
            <a:ext cx="6456" cy="2192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3ADF043B-5FA3-457F-A01F-1841C270F170}"/>
                  </a:ext>
                </a:extLst>
              </p:cNvPr>
              <p:cNvSpPr txBox="1"/>
              <p:nvPr/>
            </p:nvSpPr>
            <p:spPr>
              <a:xfrm>
                <a:off x="2654448" y="4256537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3ADF043B-5FA3-457F-A01F-1841C270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48" y="4256537"/>
                <a:ext cx="49142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1B4E112-576D-4B61-A448-C4FBBC108E39}"/>
                  </a:ext>
                </a:extLst>
              </p:cNvPr>
              <p:cNvSpPr txBox="1"/>
              <p:nvPr/>
            </p:nvSpPr>
            <p:spPr>
              <a:xfrm>
                <a:off x="3531353" y="4256537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1B4E112-576D-4B61-A448-C4FBBC10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53" y="4256537"/>
                <a:ext cx="49142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C541482-9529-43DE-AEBB-D7A8296F99A4}"/>
                  </a:ext>
                </a:extLst>
              </p:cNvPr>
              <p:cNvSpPr txBox="1"/>
              <p:nvPr/>
            </p:nvSpPr>
            <p:spPr>
              <a:xfrm>
                <a:off x="4343787" y="4256537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FC541482-9529-43DE-AEBB-D7A8296F9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87" y="4256537"/>
                <a:ext cx="4914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C05F0CC-B17A-468F-97BC-B34BF0064398}"/>
                  </a:ext>
                </a:extLst>
              </p:cNvPr>
              <p:cNvSpPr txBox="1"/>
              <p:nvPr/>
            </p:nvSpPr>
            <p:spPr>
              <a:xfrm>
                <a:off x="6055815" y="4256537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C05F0CC-B17A-468F-97BC-B34BF0064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15" y="4256537"/>
                <a:ext cx="4914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C105E225-1CBB-48A9-BF28-AB21189F775D}"/>
              </a:ext>
            </a:extLst>
          </p:cNvPr>
          <p:cNvSpPr/>
          <p:nvPr/>
        </p:nvSpPr>
        <p:spPr>
          <a:xfrm>
            <a:off x="6105643" y="2436526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0E85C69-8105-4B38-8786-5651D8A1DF81}"/>
              </a:ext>
            </a:extLst>
          </p:cNvPr>
          <p:cNvSpPr/>
          <p:nvPr/>
        </p:nvSpPr>
        <p:spPr>
          <a:xfrm>
            <a:off x="7010562" y="2436526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A309CB-1C55-40CF-989B-A850B92EE3E8}"/>
              </a:ext>
            </a:extLst>
          </p:cNvPr>
          <p:cNvSpPr/>
          <p:nvPr/>
        </p:nvSpPr>
        <p:spPr>
          <a:xfrm>
            <a:off x="7010562" y="2043332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CBEDBCC-32C9-4A2C-89B7-10FE3C333FD5}"/>
              </a:ext>
            </a:extLst>
          </p:cNvPr>
          <p:cNvSpPr/>
          <p:nvPr/>
        </p:nvSpPr>
        <p:spPr>
          <a:xfrm>
            <a:off x="7010562" y="2829720"/>
            <a:ext cx="320930" cy="3209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17B5-45DC-4DC5-A926-8E5CD5B6ED1C}"/>
              </a:ext>
            </a:extLst>
          </p:cNvPr>
          <p:cNvCxnSpPr>
            <a:stCxn id="43" idx="2"/>
            <a:endCxn id="41" idx="6"/>
          </p:cNvCxnSpPr>
          <p:nvPr/>
        </p:nvCxnSpPr>
        <p:spPr>
          <a:xfrm flipH="1">
            <a:off x="6426573" y="2203797"/>
            <a:ext cx="583989" cy="39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8C2712F-2B1E-41F1-8D68-D2FE8453EE0D}"/>
              </a:ext>
            </a:extLst>
          </p:cNvPr>
          <p:cNvCxnSpPr>
            <a:stCxn id="42" idx="2"/>
            <a:endCxn id="41" idx="6"/>
          </p:cNvCxnSpPr>
          <p:nvPr/>
        </p:nvCxnSpPr>
        <p:spPr>
          <a:xfrm flipH="1">
            <a:off x="6426573" y="2596991"/>
            <a:ext cx="583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D2B7529-3AA7-4B51-A7C9-99FEC20248A6}"/>
              </a:ext>
            </a:extLst>
          </p:cNvPr>
          <p:cNvCxnSpPr>
            <a:stCxn id="44" idx="2"/>
            <a:endCxn id="41" idx="6"/>
          </p:cNvCxnSpPr>
          <p:nvPr/>
        </p:nvCxnSpPr>
        <p:spPr>
          <a:xfrm flipH="1" flipV="1">
            <a:off x="6426573" y="2596991"/>
            <a:ext cx="583989" cy="39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586FBDFE-432B-4007-BD34-EB30035167DF}"/>
              </a:ext>
            </a:extLst>
          </p:cNvPr>
          <p:cNvSpPr/>
          <p:nvPr/>
        </p:nvSpPr>
        <p:spPr>
          <a:xfrm>
            <a:off x="7371724" y="1971068"/>
            <a:ext cx="246092" cy="12564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CA84441-145E-42CE-8358-FAD5BEB5A65F}"/>
              </a:ext>
            </a:extLst>
          </p:cNvPr>
          <p:cNvSpPr/>
          <p:nvPr/>
        </p:nvSpPr>
        <p:spPr>
          <a:xfrm>
            <a:off x="2887287" y="2615738"/>
            <a:ext cx="5355625" cy="1019695"/>
          </a:xfrm>
          <a:custGeom>
            <a:avLst/>
            <a:gdLst>
              <a:gd name="connsiteX0" fmla="*/ 0 w 5355625"/>
              <a:gd name="connsiteY0" fmla="*/ 1019695 h 1019695"/>
              <a:gd name="connsiteX1" fmla="*/ 5065222 w 5355625"/>
              <a:gd name="connsiteY1" fmla="*/ 620684 h 1019695"/>
              <a:gd name="connsiteX2" fmla="*/ 4765964 w 5355625"/>
              <a:gd name="connsiteY2" fmla="*/ 0 h 101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625" h="1019695">
                <a:moveTo>
                  <a:pt x="0" y="1019695"/>
                </a:moveTo>
                <a:cubicBezTo>
                  <a:pt x="2135447" y="905164"/>
                  <a:pt x="4270895" y="790633"/>
                  <a:pt x="5065222" y="620684"/>
                </a:cubicBezTo>
                <a:cubicBezTo>
                  <a:pt x="5859549" y="450735"/>
                  <a:pt x="4773353" y="81280"/>
                  <a:pt x="4765964" y="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498C680F-03D3-4E6D-B366-3BB8C5C2B667}"/>
              </a:ext>
            </a:extLst>
          </p:cNvPr>
          <p:cNvSpPr/>
          <p:nvPr/>
        </p:nvSpPr>
        <p:spPr>
          <a:xfrm>
            <a:off x="3718560" y="2632364"/>
            <a:ext cx="5006566" cy="997527"/>
          </a:xfrm>
          <a:custGeom>
            <a:avLst/>
            <a:gdLst>
              <a:gd name="connsiteX0" fmla="*/ 0 w 5006566"/>
              <a:gd name="connsiteY0" fmla="*/ 997527 h 997527"/>
              <a:gd name="connsiteX1" fmla="*/ 4738255 w 5006566"/>
              <a:gd name="connsiteY1" fmla="*/ 753687 h 997527"/>
              <a:gd name="connsiteX2" fmla="*/ 4001193 w 5006566"/>
              <a:gd name="connsiteY2" fmla="*/ 0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6566" h="997527">
                <a:moveTo>
                  <a:pt x="0" y="997527"/>
                </a:moveTo>
                <a:cubicBezTo>
                  <a:pt x="2035695" y="958734"/>
                  <a:pt x="4071390" y="919941"/>
                  <a:pt x="4738255" y="753687"/>
                </a:cubicBezTo>
                <a:cubicBezTo>
                  <a:pt x="5405120" y="587433"/>
                  <a:pt x="4703156" y="293716"/>
                  <a:pt x="4001193" y="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3CC94028-EB55-4F29-B67A-99FB1F8CA0D8}"/>
              </a:ext>
            </a:extLst>
          </p:cNvPr>
          <p:cNvSpPr/>
          <p:nvPr/>
        </p:nvSpPr>
        <p:spPr>
          <a:xfrm>
            <a:off x="4555375" y="2626822"/>
            <a:ext cx="3854799" cy="1008611"/>
          </a:xfrm>
          <a:custGeom>
            <a:avLst/>
            <a:gdLst>
              <a:gd name="connsiteX0" fmla="*/ 0 w 3854799"/>
              <a:gd name="connsiteY0" fmla="*/ 1008611 h 1008611"/>
              <a:gd name="connsiteX1" fmla="*/ 3635432 w 3854799"/>
              <a:gd name="connsiteY1" fmla="*/ 698269 h 1008611"/>
              <a:gd name="connsiteX2" fmla="*/ 3136669 w 3854799"/>
              <a:gd name="connsiteY2" fmla="*/ 0 h 100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4799" h="1008611">
                <a:moveTo>
                  <a:pt x="0" y="1008611"/>
                </a:moveTo>
                <a:cubicBezTo>
                  <a:pt x="1556327" y="937491"/>
                  <a:pt x="3112654" y="866371"/>
                  <a:pt x="3635432" y="698269"/>
                </a:cubicBezTo>
                <a:cubicBezTo>
                  <a:pt x="4158210" y="530167"/>
                  <a:pt x="3647439" y="265083"/>
                  <a:pt x="3136669" y="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F45BBF2-5657-4110-872A-50BEDD0306F4}"/>
              </a:ext>
            </a:extLst>
          </p:cNvPr>
          <p:cNvSpPr/>
          <p:nvPr/>
        </p:nvSpPr>
        <p:spPr>
          <a:xfrm>
            <a:off x="6256713" y="2610196"/>
            <a:ext cx="2861741" cy="1025237"/>
          </a:xfrm>
          <a:custGeom>
            <a:avLst/>
            <a:gdLst>
              <a:gd name="connsiteX0" fmla="*/ 0 w 2861741"/>
              <a:gd name="connsiteY0" fmla="*/ 1025237 h 1025237"/>
              <a:gd name="connsiteX1" fmla="*/ 2820785 w 2861741"/>
              <a:gd name="connsiteY1" fmla="*/ 820189 h 1025237"/>
              <a:gd name="connsiteX2" fmla="*/ 1413163 w 2861741"/>
              <a:gd name="connsiteY2" fmla="*/ 0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1741" h="1025237">
                <a:moveTo>
                  <a:pt x="0" y="1025237"/>
                </a:moveTo>
                <a:cubicBezTo>
                  <a:pt x="1292629" y="1008149"/>
                  <a:pt x="2585258" y="991062"/>
                  <a:pt x="2820785" y="820189"/>
                </a:cubicBezTo>
                <a:cubicBezTo>
                  <a:pt x="3056312" y="649316"/>
                  <a:pt x="2234737" y="324658"/>
                  <a:pt x="1413163" y="0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1971D885-0A45-4860-B731-968DF0AA72CD}"/>
              </a:ext>
            </a:extLst>
          </p:cNvPr>
          <p:cNvSpPr/>
          <p:nvPr/>
        </p:nvSpPr>
        <p:spPr>
          <a:xfrm>
            <a:off x="3268782" y="2632364"/>
            <a:ext cx="2805051" cy="332509"/>
          </a:xfrm>
          <a:custGeom>
            <a:avLst/>
            <a:gdLst>
              <a:gd name="connsiteX0" fmla="*/ 2805051 w 2805051"/>
              <a:gd name="connsiteY0" fmla="*/ 0 h 332509"/>
              <a:gd name="connsiteX1" fmla="*/ 427611 w 2805051"/>
              <a:gd name="connsiteY1" fmla="*/ 94211 h 332509"/>
              <a:gd name="connsiteX2" fmla="*/ 891 w 2805051"/>
              <a:gd name="connsiteY2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5051" h="332509">
                <a:moveTo>
                  <a:pt x="2805051" y="0"/>
                </a:moveTo>
                <a:cubicBezTo>
                  <a:pt x="1850011" y="19396"/>
                  <a:pt x="894971" y="38793"/>
                  <a:pt x="427611" y="94211"/>
                </a:cubicBezTo>
                <a:cubicBezTo>
                  <a:pt x="-39749" y="149629"/>
                  <a:pt x="891" y="332509"/>
                  <a:pt x="891" y="332509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457FBD35-099B-42D0-B32C-CA5572F7DD37}"/>
              </a:ext>
            </a:extLst>
          </p:cNvPr>
          <p:cNvSpPr/>
          <p:nvPr/>
        </p:nvSpPr>
        <p:spPr>
          <a:xfrm>
            <a:off x="3715258" y="2670406"/>
            <a:ext cx="2348580" cy="475040"/>
          </a:xfrm>
          <a:custGeom>
            <a:avLst/>
            <a:gdLst>
              <a:gd name="connsiteX0" fmla="*/ 2348580 w 2348580"/>
              <a:gd name="connsiteY0" fmla="*/ 0 h 475040"/>
              <a:gd name="connsiteX1" fmla="*/ 536406 w 2348580"/>
              <a:gd name="connsiteY1" fmla="*/ 177339 h 475040"/>
              <a:gd name="connsiteX2" fmla="*/ 54267 w 2348580"/>
              <a:gd name="connsiteY2" fmla="*/ 443346 h 475040"/>
              <a:gd name="connsiteX3" fmla="*/ 32100 w 2348580"/>
              <a:gd name="connsiteY3" fmla="*/ 459971 h 4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580" h="475040">
                <a:moveTo>
                  <a:pt x="2348580" y="0"/>
                </a:moveTo>
                <a:cubicBezTo>
                  <a:pt x="1633685" y="51724"/>
                  <a:pt x="918791" y="103448"/>
                  <a:pt x="536406" y="177339"/>
                </a:cubicBezTo>
                <a:cubicBezTo>
                  <a:pt x="154020" y="251230"/>
                  <a:pt x="138318" y="396241"/>
                  <a:pt x="54267" y="443346"/>
                </a:cubicBezTo>
                <a:cubicBezTo>
                  <a:pt x="-29784" y="490451"/>
                  <a:pt x="1158" y="475211"/>
                  <a:pt x="32100" y="459971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C0A6C54A-1727-43DE-AFFD-702576EAB3D0}"/>
              </a:ext>
            </a:extLst>
          </p:cNvPr>
          <p:cNvSpPr/>
          <p:nvPr/>
        </p:nvSpPr>
        <p:spPr>
          <a:xfrm>
            <a:off x="4572000" y="2671156"/>
            <a:ext cx="1479665" cy="482139"/>
          </a:xfrm>
          <a:custGeom>
            <a:avLst/>
            <a:gdLst>
              <a:gd name="connsiteX0" fmla="*/ 1479665 w 1479665"/>
              <a:gd name="connsiteY0" fmla="*/ 0 h 482139"/>
              <a:gd name="connsiteX1" fmla="*/ 205047 w 1479665"/>
              <a:gd name="connsiteY1" fmla="*/ 266008 h 482139"/>
              <a:gd name="connsiteX2" fmla="*/ 0 w 1479665"/>
              <a:gd name="connsiteY2" fmla="*/ 482139 h 4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665" h="482139">
                <a:moveTo>
                  <a:pt x="1479665" y="0"/>
                </a:moveTo>
                <a:cubicBezTo>
                  <a:pt x="965661" y="92826"/>
                  <a:pt x="451658" y="185652"/>
                  <a:pt x="205047" y="266008"/>
                </a:cubicBezTo>
                <a:cubicBezTo>
                  <a:pt x="-41564" y="346364"/>
                  <a:pt x="36945" y="452583"/>
                  <a:pt x="0" y="482139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00321B75-C023-4A72-B4AD-5F5F6EA112C6}"/>
              </a:ext>
            </a:extLst>
          </p:cNvPr>
          <p:cNvSpPr/>
          <p:nvPr/>
        </p:nvSpPr>
        <p:spPr>
          <a:xfrm>
            <a:off x="5497484" y="2704407"/>
            <a:ext cx="631767" cy="271549"/>
          </a:xfrm>
          <a:custGeom>
            <a:avLst/>
            <a:gdLst>
              <a:gd name="connsiteX0" fmla="*/ 631767 w 631767"/>
              <a:gd name="connsiteY0" fmla="*/ 0 h 271549"/>
              <a:gd name="connsiteX1" fmla="*/ 133003 w 631767"/>
              <a:gd name="connsiteY1" fmla="*/ 133004 h 271549"/>
              <a:gd name="connsiteX2" fmla="*/ 0 w 631767"/>
              <a:gd name="connsiteY2" fmla="*/ 271549 h 27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767" h="271549">
                <a:moveTo>
                  <a:pt x="631767" y="0"/>
                </a:moveTo>
                <a:cubicBezTo>
                  <a:pt x="435032" y="43873"/>
                  <a:pt x="238297" y="87746"/>
                  <a:pt x="133003" y="133004"/>
                </a:cubicBezTo>
                <a:cubicBezTo>
                  <a:pt x="27709" y="178262"/>
                  <a:pt x="13854" y="224905"/>
                  <a:pt x="0" y="271549"/>
                </a:cubicBezTo>
              </a:path>
            </a:pathLst>
          </a:cu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7125B51-BB9E-472E-AEE7-63A12B42A63A}"/>
                  </a:ext>
                </a:extLst>
              </p:cNvPr>
              <p:cNvSpPr txBox="1"/>
              <p:nvPr/>
            </p:nvSpPr>
            <p:spPr>
              <a:xfrm>
                <a:off x="6426573" y="1977588"/>
                <a:ext cx="491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67125B51-BB9E-472E-AEE7-63A12B42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73" y="1977588"/>
                <a:ext cx="491425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18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Jie</dc:creator>
  <cp:lastModifiedBy>Zheng Jie</cp:lastModifiedBy>
  <cp:revision>10</cp:revision>
  <dcterms:created xsi:type="dcterms:W3CDTF">2019-11-17T07:02:39Z</dcterms:created>
  <dcterms:modified xsi:type="dcterms:W3CDTF">2019-11-17T09:17:15Z</dcterms:modified>
</cp:coreProperties>
</file>