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66" r:id="rId6"/>
    <p:sldId id="259" r:id="rId7"/>
    <p:sldId id="262" r:id="rId8"/>
    <p:sldId id="263" r:id="rId9"/>
    <p:sldId id="265" r:id="rId10"/>
    <p:sldId id="267" r:id="rId11"/>
    <p:sldId id="264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58" r:id="rId31"/>
    <p:sldId id="286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4C812-B0F1-8B4B-B5BC-DC087A72DC76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812DE-A6AE-874D-AFFF-A5642224EC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991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04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3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819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9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68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070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80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43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80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19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86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9163-5E2C-184D-AE92-89FD4E718E0F}" type="datetimeFigureOut">
              <a:rPr kumimoji="1" lang="zh-TW" altLang="en-US" smtClean="0"/>
              <a:t>2016/3/21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AFA6-7BA9-7946-B29F-AE8E4C319C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3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hnchan@amazon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cli/latest/userguide/cli-chap-getting-set-up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ediaTek-Labs/aws_mbedtls_mqt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ls.mbed.org/" TargetMode="External"/><Relationship Id="rId3" Type="http://schemas.openxmlformats.org/officeDocument/2006/relationships/hyperlink" Target="https://github.com/MediaTek-Labs/aws_mbedtls_mqt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ediaTek-Labs/aws_mbedtls_mqt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eedstudio.com/wiki/Grove_-_Temperature_Sensor_V1.2" TargetMode="Externa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diaTek-Labs/aws_mbedtls_mqtt" TargetMode="External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bs.mediatek.com/site/global/developer_tools/mediatek_linkit/hdk_intro/aws_kit/index.gsp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mediatek.com/site/global/developer_tools/mediatek_linkit/get-started/aws/get-started/index.gsp" TargetMode="External"/><Relationship Id="rId4" Type="http://schemas.openxmlformats.org/officeDocument/2006/relationships/hyperlink" Target="http://www.seeedstudio.com/wiki/Grove_-_Temperature_Sensor_V1.2" TargetMode="External"/><Relationship Id="rId5" Type="http://schemas.openxmlformats.org/officeDocument/2006/relationships/hyperlink" Target="http://www.slideshare.net/AmazonWebServices/mbl205-new-everything-you-want-to-know-about-aws-io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iot/latest/developerguide/iot-quickstart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chan@amazon.com" TargetMode="External"/><Relationship Id="rId4" Type="http://schemas.openxmlformats.org/officeDocument/2006/relationships/hyperlink" Target="https://github.com/Seeed-Studio/Moisture_Senso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mediatek.com/site/global/developer_tools/mediatek_linkit/get-started/index.gsp" TargetMode="External"/><Relationship Id="rId4" Type="http://schemas.openxmlformats.org/officeDocument/2006/relationships/hyperlink" Target="https://github.com/MediaTek-Labs/aws_mbedtls_mqt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bs.mediatek.com/site/global/developer_tools/mediatek_linkit/get-started/aws/get-started/index.g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download.php?f=/arduino-1.5.7-windows.exe" TargetMode="External"/><Relationship Id="rId4" Type="http://schemas.openxmlformats.org/officeDocument/2006/relationships/hyperlink" Target="https://labs.mediatek.com/site/global/developer_tools/mediatek_linkit/sdk_intro/index.gsp" TargetMode="External"/><Relationship Id="rId5" Type="http://schemas.openxmlformats.org/officeDocument/2006/relationships/hyperlink" Target="http://arduino.cc/download.php?f=/arduino-1.5.7-macosx.zip" TargetMode="External"/><Relationship Id="rId6" Type="http://schemas.openxmlformats.org/officeDocument/2006/relationships/hyperlink" Target="http://download.labs.mediatek.com/MediaTek_LinkIt_SDK_for_Arduino_Mac_1_1_09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/en/Main/OldSoftwareReleases#1.5.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bs.mediatek.com/site/global/developer_tools/mediatek_linkit/get-started/windows/install/" TargetMode="External"/><Relationship Id="rId3" Type="http://schemas.openxmlformats.org/officeDocument/2006/relationships/hyperlink" Target="https://labs.mediatek.com/site/global/developer_tools/mediatek_linkit/get-started/mac/instal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bs.mediatek.com/site/global/developer_tools/mediatek_linkit/get-started/windows/update/" TargetMode="External"/><Relationship Id="rId3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bs.mediatek.com/site/global/developer_tools/mediatek_linkit/get-started/windows/configure/" TargetMode="External"/><Relationship Id="rId3" Type="http://schemas.openxmlformats.org/officeDocument/2006/relationships/hyperlink" Target="https://labs.mediatek.com/site/global/developer_tools/mediatek_linkit/get-started/mac/config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AWS </a:t>
            </a:r>
            <a:r>
              <a:rPr kumimoji="1" lang="en-US" altLang="zh-TW" dirty="0" err="1" smtClean="0"/>
              <a:t>IoT</a:t>
            </a:r>
            <a:r>
              <a:rPr kumimoji="1" lang="en-US" altLang="zh-TW" dirty="0" smtClean="0"/>
              <a:t> Workshop</a:t>
            </a:r>
            <a:br>
              <a:rPr kumimoji="1" lang="en-US" altLang="zh-TW" dirty="0" smtClean="0"/>
            </a:br>
            <a:r>
              <a:rPr kumimoji="1" lang="en-US" altLang="zh-TW" dirty="0" smtClean="0"/>
              <a:t>with </a:t>
            </a:r>
            <a:r>
              <a:rPr kumimoji="1" lang="en-US" altLang="zh-TW" dirty="0" err="1" smtClean="0"/>
              <a:t>LinkIt</a:t>
            </a:r>
            <a:r>
              <a:rPr kumimoji="1" lang="en-US" altLang="zh-TW" dirty="0" smtClean="0"/>
              <a:t> One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TW" dirty="0" smtClean="0"/>
          </a:p>
          <a:p>
            <a:pPr algn="l"/>
            <a:r>
              <a:rPr kumimoji="1" lang="en-US" altLang="zh-TW" dirty="0" smtClean="0"/>
              <a:t>John Chang</a:t>
            </a:r>
          </a:p>
          <a:p>
            <a:pPr algn="l"/>
            <a:r>
              <a:rPr kumimoji="1" lang="en-US" altLang="zh-TW" dirty="0" smtClean="0"/>
              <a:t>Ecosystem Solution Architect</a:t>
            </a:r>
          </a:p>
          <a:p>
            <a:pPr algn="l"/>
            <a:r>
              <a:rPr kumimoji="1" lang="en-US" altLang="zh-TW" dirty="0" smtClean="0">
                <a:hlinkClick r:id="rId2"/>
              </a:rPr>
              <a:t>johnchan@amazon.com</a:t>
            </a:r>
            <a:r>
              <a:rPr kumimoji="1" lang="en-US" altLang="zh-TW" dirty="0" smtClean="0"/>
              <a:t> 	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4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and configure the AWS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services command line interface (CLI) and a MQTT client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133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Device in the Thing Registry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the AWS CLI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Getting </a:t>
            </a:r>
            <a:r>
              <a:rPr lang="en-US" altLang="zh-TW" dirty="0">
                <a:hlinkClick r:id="rId2"/>
              </a:rPr>
              <a:t>Set Up with the AWS Command Line Interface</a:t>
            </a:r>
            <a:r>
              <a:rPr lang="en-US" altLang="zh-TW" dirty="0" smtClean="0">
                <a:hlinkClick r:id="rId2"/>
              </a:rPr>
              <a:t>.</a:t>
            </a:r>
            <a:endParaRPr lang="en-US" altLang="zh-TW" dirty="0" smtClean="0"/>
          </a:p>
          <a:p>
            <a:r>
              <a:rPr lang="en-US" altLang="zh-TW" dirty="0" smtClean="0"/>
              <a:t>Create </a:t>
            </a:r>
            <a:r>
              <a:rPr lang="en-US" altLang="zh-TW" dirty="0"/>
              <a:t>a thing named </a:t>
            </a:r>
            <a:r>
              <a:rPr lang="en-US" altLang="zh-TW" dirty="0" smtClean="0"/>
              <a:t>”XXXXX" </a:t>
            </a:r>
          </a:p>
          <a:p>
            <a:pPr lvl="1"/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iot</a:t>
            </a:r>
            <a:r>
              <a:rPr lang="en-US" altLang="zh-TW" b="1" dirty="0"/>
              <a:t> </a:t>
            </a:r>
            <a:r>
              <a:rPr lang="en-US" altLang="zh-TW" b="1" dirty="0" smtClean="0"/>
              <a:t>create-thing </a:t>
            </a:r>
            <a:r>
              <a:rPr lang="en-US" altLang="zh-TW" b="1" dirty="0"/>
              <a:t>--thing-name</a:t>
            </a:r>
            <a:r>
              <a:rPr lang="en-US" altLang="zh-TW" dirty="0"/>
              <a:t> </a:t>
            </a:r>
            <a:r>
              <a:rPr lang="en-US" altLang="zh-TW" dirty="0" smtClean="0"/>
              <a:t>“</a:t>
            </a:r>
            <a:r>
              <a:rPr lang="en-US" altLang="zh-TW" i="1" dirty="0" smtClean="0"/>
              <a:t>XXXXX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Confirm </a:t>
            </a:r>
            <a:r>
              <a:rPr lang="en-US" altLang="zh-TW" dirty="0"/>
              <a:t>the thing has been </a:t>
            </a:r>
            <a:r>
              <a:rPr lang="en-US" altLang="zh-TW" dirty="0" smtClean="0"/>
              <a:t>created</a:t>
            </a:r>
          </a:p>
          <a:p>
            <a:pPr lvl="1"/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iot</a:t>
            </a:r>
            <a:r>
              <a:rPr lang="en-US" altLang="zh-TW" b="1" dirty="0"/>
              <a:t> list-things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0720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Secure Communication Between a Device and AWS </a:t>
            </a:r>
            <a:r>
              <a:rPr lang="en-US" altLang="zh-TW" dirty="0" err="1"/>
              <a:t>IoT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Provision a </a:t>
            </a:r>
            <a:r>
              <a:rPr lang="en-US" altLang="zh-TW" dirty="0" smtClean="0"/>
              <a:t>Certificate</a:t>
            </a:r>
          </a:p>
          <a:p>
            <a:pPr lvl="1"/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iot</a:t>
            </a:r>
            <a:r>
              <a:rPr lang="en-US" altLang="zh-TW" b="1" dirty="0"/>
              <a:t> create-keys-and-certificate </a:t>
            </a:r>
            <a:r>
              <a:rPr lang="en-US" altLang="zh-TW" b="1" dirty="0" smtClean="0"/>
              <a:t>--set-as-active </a:t>
            </a:r>
            <a:r>
              <a:rPr lang="en-US" altLang="zh-TW" b="1" dirty="0"/>
              <a:t>--output </a:t>
            </a:r>
            <a:r>
              <a:rPr lang="en-US" altLang="zh-TW" b="1" dirty="0" smtClean="0"/>
              <a:t>text</a:t>
            </a:r>
          </a:p>
          <a:p>
            <a:pPr lvl="1"/>
            <a:r>
              <a:rPr lang="en-US" altLang="zh-TW" dirty="0"/>
              <a:t>output of the command contains the certificate, the certificate's ARN, the public key, and the private key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Save </a:t>
            </a:r>
            <a:r>
              <a:rPr lang="en-US" altLang="zh-TW" dirty="0"/>
              <a:t>the certificate to a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iot</a:t>
            </a:r>
            <a:r>
              <a:rPr lang="en-US" altLang="zh-TW" b="1" dirty="0"/>
              <a:t> describe-certificate --certificate-id "</a:t>
            </a:r>
            <a:r>
              <a:rPr lang="en-US" altLang="zh-TW" b="1" i="1" dirty="0">
                <a:solidFill>
                  <a:srgbClr val="FF0000"/>
                </a:solidFill>
              </a:rPr>
              <a:t>certificate-id</a:t>
            </a:r>
            <a:r>
              <a:rPr lang="en-US" altLang="zh-TW" b="1" dirty="0"/>
              <a:t>" --output text --query </a:t>
            </a:r>
            <a:r>
              <a:rPr lang="en-US" altLang="zh-TW" b="1" dirty="0" err="1"/>
              <a:t>certificateDescription.certificatePem</a:t>
            </a:r>
            <a:r>
              <a:rPr lang="en-US" altLang="zh-TW" b="1" dirty="0"/>
              <a:t> &gt; </a:t>
            </a:r>
            <a:r>
              <a:rPr lang="en-US" altLang="zh-TW" b="1" dirty="0" err="1" smtClean="0"/>
              <a:t>cert.pem</a:t>
            </a:r>
            <a:endParaRPr lang="en-US" altLang="zh-TW" b="1" dirty="0" smtClean="0"/>
          </a:p>
          <a:p>
            <a:pPr lvl="1"/>
            <a:r>
              <a:rPr lang="en-US" altLang="zh-TW" dirty="0"/>
              <a:t>The certificate-id is part of the certificate ARN</a:t>
            </a:r>
            <a:endParaRPr lang="en-US" altLang="zh-TW" b="1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04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Secure Communication Between a Device and AWS </a:t>
            </a:r>
            <a:r>
              <a:rPr lang="en-US" altLang="zh-TW" dirty="0" err="1" smtClean="0"/>
              <a:t>IoT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6943"/>
            <a:ext cx="10515600" cy="476553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Create and Attach an AWS </a:t>
            </a:r>
            <a:r>
              <a:rPr lang="en-US" altLang="zh-TW" dirty="0" err="1"/>
              <a:t>IoT</a:t>
            </a:r>
            <a:r>
              <a:rPr lang="en-US" altLang="zh-TW" dirty="0"/>
              <a:t> Policy to Your </a:t>
            </a:r>
            <a:r>
              <a:rPr lang="en-US" altLang="zh-TW" dirty="0" smtClean="0"/>
              <a:t>Certificate</a:t>
            </a:r>
          </a:p>
          <a:p>
            <a:pPr lvl="1"/>
            <a:r>
              <a:rPr kumimoji="1" lang="en-US" altLang="zh-TW" dirty="0" smtClean="0"/>
              <a:t>Policy Document</a:t>
            </a:r>
          </a:p>
          <a:p>
            <a:pPr marL="914400" lvl="2" indent="0">
              <a:buNone/>
            </a:pPr>
            <a:r>
              <a:rPr lang="en-US" altLang="zh-TW" dirty="0"/>
              <a:t>{</a:t>
            </a:r>
          </a:p>
          <a:p>
            <a:pPr marL="914400" lvl="2" indent="0">
              <a:buNone/>
            </a:pPr>
            <a:r>
              <a:rPr lang="de-DE" altLang="zh-TW" dirty="0"/>
              <a:t>    "Version": "2012-10-17", </a:t>
            </a:r>
          </a:p>
          <a:p>
            <a:pPr marL="914400" lvl="2" indent="0">
              <a:buNone/>
            </a:pPr>
            <a:r>
              <a:rPr lang="fr-FR" altLang="zh-TW" dirty="0"/>
              <a:t>    "</a:t>
            </a:r>
            <a:r>
              <a:rPr lang="fr-FR" altLang="zh-TW" dirty="0" err="1"/>
              <a:t>Statement</a:t>
            </a:r>
            <a:r>
              <a:rPr lang="fr-FR" altLang="zh-TW" dirty="0"/>
              <a:t>": [{</a:t>
            </a:r>
          </a:p>
          <a:p>
            <a:pPr marL="914400" lvl="2" indent="0">
              <a:buNone/>
            </a:pPr>
            <a:r>
              <a:rPr lang="en-US" altLang="zh-TW" dirty="0"/>
              <a:t>        "Effect": "Allow",</a:t>
            </a:r>
          </a:p>
          <a:p>
            <a:pPr marL="914400" lvl="2" indent="0">
              <a:buNone/>
            </a:pPr>
            <a:r>
              <a:rPr lang="en-US" altLang="zh-TW" dirty="0"/>
              <a:t>        "Action":["</a:t>
            </a:r>
            <a:r>
              <a:rPr lang="en-US" altLang="zh-TW" dirty="0" err="1"/>
              <a:t>iot</a:t>
            </a:r>
            <a:r>
              <a:rPr lang="en-US" altLang="zh-TW" dirty="0"/>
              <a:t>:*"],</a:t>
            </a:r>
          </a:p>
          <a:p>
            <a:pPr marL="914400" lvl="2" indent="0">
              <a:buNone/>
            </a:pPr>
            <a:r>
              <a:rPr lang="fr-FR" altLang="zh-TW" dirty="0"/>
              <a:t>        "Resource": ["*"]</a:t>
            </a:r>
          </a:p>
          <a:p>
            <a:pPr marL="914400" lvl="2" indent="0">
              <a:buNone/>
            </a:pPr>
            <a:r>
              <a:rPr lang="fr-FR" altLang="zh-TW" dirty="0"/>
              <a:t>    }]</a:t>
            </a:r>
          </a:p>
          <a:p>
            <a:pPr marL="914400" lvl="2" indent="0">
              <a:buNone/>
            </a:pPr>
            <a:r>
              <a:rPr lang="fr-FR" altLang="zh-TW" dirty="0" smtClean="0"/>
              <a:t>}</a:t>
            </a:r>
          </a:p>
          <a:p>
            <a:r>
              <a:rPr lang="en-US" altLang="zh-TW" dirty="0" smtClean="0"/>
              <a:t>Create </a:t>
            </a:r>
            <a:r>
              <a:rPr lang="en-US" altLang="zh-TW" dirty="0"/>
              <a:t>the AWS 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  <a:r>
              <a:rPr lang="en-US" altLang="zh-TW" dirty="0" smtClean="0"/>
              <a:t>policy</a:t>
            </a:r>
          </a:p>
          <a:p>
            <a:pPr lvl="1"/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iot</a:t>
            </a:r>
            <a:r>
              <a:rPr lang="en-US" altLang="zh-TW" b="1" dirty="0"/>
              <a:t> create-policy --policy-name "</a:t>
            </a:r>
            <a:r>
              <a:rPr lang="en-US" altLang="zh-TW" i="1" dirty="0" err="1">
                <a:solidFill>
                  <a:srgbClr val="FF0000"/>
                </a:solidFill>
              </a:rPr>
              <a:t>AllowAllIotOperationsPolicy</a:t>
            </a:r>
            <a:r>
              <a:rPr lang="en-US" altLang="zh-TW" b="1" dirty="0"/>
              <a:t>" --policy-document </a:t>
            </a:r>
            <a:r>
              <a:rPr lang="en-US" altLang="zh-TW" dirty="0">
                <a:solidFill>
                  <a:srgbClr val="FF0000"/>
                </a:solidFill>
              </a:rPr>
              <a:t>file://</a:t>
            </a:r>
            <a:r>
              <a:rPr lang="en-US" altLang="zh-TW" i="1" dirty="0" smtClean="0">
                <a:solidFill>
                  <a:srgbClr val="FF0000"/>
                </a:solidFill>
              </a:rPr>
              <a:t>AllowAllIotOperations.json</a:t>
            </a:r>
          </a:p>
        </p:txBody>
      </p:sp>
    </p:spTree>
    <p:extLst>
      <p:ext uri="{BB962C8B-B14F-4D97-AF65-F5344CB8AC3E}">
        <p14:creationId xmlns:p14="http://schemas.microsoft.com/office/powerpoint/2010/main" val="33671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Secure Communication Between a Device and AWS </a:t>
            </a:r>
            <a:r>
              <a:rPr lang="en-US" altLang="zh-TW" dirty="0" err="1" smtClean="0"/>
              <a:t>IoT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r>
              <a:rPr lang="en-US" altLang="zh-TW" dirty="0" smtClean="0"/>
              <a:t>Attach the policy to your certificate</a:t>
            </a:r>
          </a:p>
          <a:p>
            <a:pPr lvl="1"/>
            <a:r>
              <a:rPr lang="en-US" altLang="zh-TW" b="1" dirty="0" err="1" smtClean="0"/>
              <a:t>aws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iot</a:t>
            </a:r>
            <a:r>
              <a:rPr lang="en-US" altLang="zh-TW" b="1" dirty="0" smtClean="0"/>
              <a:t> attach-principal-policy --principal "</a:t>
            </a:r>
            <a:r>
              <a:rPr lang="en-US" altLang="zh-TW" i="1" dirty="0" smtClean="0">
                <a:solidFill>
                  <a:srgbClr val="FF0000"/>
                </a:solidFill>
              </a:rPr>
              <a:t>certificate-</a:t>
            </a:r>
            <a:r>
              <a:rPr lang="en-US" altLang="zh-TW" i="1" dirty="0" err="1" smtClean="0">
                <a:solidFill>
                  <a:srgbClr val="FF0000"/>
                </a:solidFill>
              </a:rPr>
              <a:t>arn</a:t>
            </a:r>
            <a:r>
              <a:rPr lang="en-US" altLang="zh-TW" b="1" dirty="0" smtClean="0"/>
              <a:t>" --policy-name "</a:t>
            </a:r>
            <a:r>
              <a:rPr lang="en-US" altLang="zh-TW" i="1" dirty="0" err="1" smtClean="0">
                <a:solidFill>
                  <a:srgbClr val="FF0000"/>
                </a:solidFill>
              </a:rPr>
              <a:t>AllowAllIotOperationsPolicy</a:t>
            </a:r>
            <a:r>
              <a:rPr lang="en-US" altLang="zh-TW" b="1" dirty="0" smtClean="0"/>
              <a:t>"</a:t>
            </a:r>
            <a:endParaRPr kumimoji="1" lang="zh-TW" altLang="en-US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Attach </a:t>
            </a:r>
            <a:r>
              <a:rPr lang="en-US" altLang="zh-TW" dirty="0"/>
              <a:t>your Certificate to Your </a:t>
            </a:r>
            <a:r>
              <a:rPr lang="en-US" altLang="zh-TW" dirty="0" smtClean="0"/>
              <a:t>Device</a:t>
            </a:r>
          </a:p>
          <a:p>
            <a:pPr lvl="1"/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iot</a:t>
            </a:r>
            <a:r>
              <a:rPr lang="en-US" altLang="zh-TW" b="1" dirty="0"/>
              <a:t> attach-thing-principal --thing-name </a:t>
            </a:r>
            <a:r>
              <a:rPr lang="en-US" altLang="zh-TW" dirty="0" smtClean="0"/>
              <a:t>”</a:t>
            </a:r>
            <a:r>
              <a:rPr lang="en-US" altLang="zh-TW" i="1" dirty="0" smtClean="0"/>
              <a:t>XXXXX</a:t>
            </a:r>
            <a:r>
              <a:rPr lang="en-US" altLang="zh-TW" dirty="0" smtClean="0"/>
              <a:t>" </a:t>
            </a:r>
            <a:r>
              <a:rPr lang="en-US" altLang="zh-TW" b="1" dirty="0"/>
              <a:t>--principal </a:t>
            </a:r>
            <a:r>
              <a:rPr lang="en-US" altLang="zh-TW" dirty="0"/>
              <a:t>"</a:t>
            </a:r>
            <a:r>
              <a:rPr lang="en-US" altLang="zh-TW" i="1" dirty="0">
                <a:solidFill>
                  <a:srgbClr val="FF0000"/>
                </a:solidFill>
              </a:rPr>
              <a:t>certificate-</a:t>
            </a:r>
            <a:r>
              <a:rPr lang="en-US" altLang="zh-TW" i="1" dirty="0" err="1">
                <a:solidFill>
                  <a:srgbClr val="FF0000"/>
                </a:solidFill>
              </a:rPr>
              <a:t>arn</a:t>
            </a:r>
            <a:r>
              <a:rPr lang="en-US" altLang="zh-TW" dirty="0"/>
              <a:t>"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83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</a:t>
            </a:r>
            <a:r>
              <a:rPr lang="en-US" altLang="zh-TW" dirty="0" err="1"/>
              <a:t>CloudWatch</a:t>
            </a:r>
            <a:r>
              <a:rPr lang="en-US" altLang="zh-TW" dirty="0"/>
              <a:t> Logs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Create an </a:t>
            </a:r>
            <a:r>
              <a:rPr lang="en-US" altLang="zh-TW" dirty="0" smtClean="0"/>
              <a:t>IAM </a:t>
            </a:r>
            <a:r>
              <a:rPr lang="en-US" altLang="zh-TW" dirty="0"/>
              <a:t>Role for </a:t>
            </a:r>
            <a:r>
              <a:rPr lang="en-US" altLang="zh-TW" dirty="0" smtClean="0"/>
              <a:t>Logging</a:t>
            </a:r>
          </a:p>
          <a:p>
            <a:pPr lvl="1"/>
            <a:r>
              <a:rPr lang="en-US" altLang="zh-TW" dirty="0"/>
              <a:t>Role </a:t>
            </a:r>
            <a:r>
              <a:rPr lang="en-US" altLang="zh-TW" dirty="0" smtClean="0"/>
              <a:t>policy</a:t>
            </a:r>
          </a:p>
          <a:p>
            <a:pPr marL="914400" lvl="2" indent="0">
              <a:buNone/>
            </a:pPr>
            <a:r>
              <a:rPr lang="en-US" altLang="zh-TW" dirty="0"/>
              <a:t>{</a:t>
            </a:r>
          </a:p>
          <a:p>
            <a:pPr marL="914400" lvl="2" indent="0">
              <a:buNone/>
            </a:pPr>
            <a:r>
              <a:rPr lang="de-DE" altLang="zh-TW" dirty="0"/>
              <a:t>    "Version": "2012-10-17",</a:t>
            </a:r>
          </a:p>
          <a:p>
            <a:pPr marL="914400" lvl="2" indent="0">
              <a:buNone/>
            </a:pPr>
            <a:r>
              <a:rPr lang="fr-FR" altLang="zh-TW" dirty="0"/>
              <a:t>    "</a:t>
            </a:r>
            <a:r>
              <a:rPr lang="fr-FR" altLang="zh-TW" dirty="0" err="1"/>
              <a:t>Statement</a:t>
            </a:r>
            <a:r>
              <a:rPr lang="fr-FR" altLang="zh-TW" dirty="0"/>
              <a:t>": [</a:t>
            </a:r>
          </a:p>
          <a:p>
            <a:pPr marL="914400" lvl="2" indent="0">
              <a:buNone/>
            </a:pPr>
            <a:r>
              <a:rPr lang="fr-FR" altLang="zh-TW" dirty="0"/>
              <a:t>        {</a:t>
            </a:r>
          </a:p>
          <a:p>
            <a:pPr marL="914400" lvl="2" indent="0">
              <a:buNone/>
            </a:pPr>
            <a:r>
              <a:rPr lang="en-US" altLang="zh-TW" dirty="0"/>
              <a:t>            "Effect": "Allow",</a:t>
            </a:r>
          </a:p>
          <a:p>
            <a:pPr marL="914400" lvl="2" indent="0">
              <a:buNone/>
            </a:pPr>
            <a:r>
              <a:rPr lang="en-US" altLang="zh-TW" dirty="0"/>
              <a:t>            "Action": [</a:t>
            </a:r>
          </a:p>
          <a:p>
            <a:pPr marL="914400" lvl="2" indent="0">
              <a:buNone/>
            </a:pPr>
            <a:r>
              <a:rPr lang="en-US" altLang="zh-TW" dirty="0"/>
              <a:t>                "</a:t>
            </a:r>
            <a:r>
              <a:rPr lang="en-US" altLang="zh-TW" dirty="0" err="1"/>
              <a:t>logs:CreateLogGroup</a:t>
            </a:r>
            <a:r>
              <a:rPr lang="en-US" altLang="zh-TW" dirty="0"/>
              <a:t>",</a:t>
            </a:r>
          </a:p>
          <a:p>
            <a:pPr marL="914400" lvl="2" indent="0">
              <a:buNone/>
            </a:pPr>
            <a:r>
              <a:rPr lang="en-US" altLang="zh-TW" dirty="0"/>
              <a:t>                "</a:t>
            </a:r>
            <a:r>
              <a:rPr lang="en-US" altLang="zh-TW" dirty="0" err="1"/>
              <a:t>logs:CreateLogStream</a:t>
            </a:r>
            <a:r>
              <a:rPr lang="en-US" altLang="zh-TW" dirty="0"/>
              <a:t>",</a:t>
            </a:r>
          </a:p>
          <a:p>
            <a:pPr marL="914400" lvl="2" indent="0">
              <a:buNone/>
            </a:pPr>
            <a:r>
              <a:rPr lang="da-DK" altLang="zh-TW" dirty="0"/>
              <a:t>                "</a:t>
            </a:r>
            <a:r>
              <a:rPr lang="da-DK" altLang="zh-TW" dirty="0" err="1"/>
              <a:t>logs:PutLogEvents</a:t>
            </a:r>
            <a:r>
              <a:rPr lang="da-DK" altLang="zh-TW" dirty="0"/>
              <a:t>",</a:t>
            </a:r>
          </a:p>
          <a:p>
            <a:pPr marL="914400" lvl="2" indent="0">
              <a:buNone/>
            </a:pPr>
            <a:r>
              <a:rPr lang="da-DK" altLang="zh-TW" dirty="0"/>
              <a:t>                "</a:t>
            </a:r>
            <a:r>
              <a:rPr lang="da-DK" altLang="zh-TW" dirty="0" err="1"/>
              <a:t>logs:PutMetricFilter</a:t>
            </a:r>
            <a:r>
              <a:rPr lang="da-DK" altLang="zh-TW" dirty="0"/>
              <a:t>",</a:t>
            </a:r>
          </a:p>
          <a:p>
            <a:pPr marL="914400" lvl="2" indent="0">
              <a:buNone/>
            </a:pPr>
            <a:r>
              <a:rPr lang="da-DK" altLang="zh-TW" dirty="0"/>
              <a:t>                "</a:t>
            </a:r>
            <a:r>
              <a:rPr lang="da-DK" altLang="zh-TW" dirty="0" err="1"/>
              <a:t>logs:PutRetentionPolicy</a:t>
            </a:r>
            <a:r>
              <a:rPr lang="da-DK" altLang="zh-TW" dirty="0"/>
              <a:t>"</a:t>
            </a:r>
          </a:p>
          <a:p>
            <a:pPr marL="914400" lvl="2" indent="0">
              <a:buNone/>
            </a:pPr>
            <a:r>
              <a:rPr lang="da-DK" altLang="zh-TW" dirty="0"/>
              <a:t>             ],</a:t>
            </a:r>
          </a:p>
          <a:p>
            <a:pPr marL="914400" lvl="2" indent="0">
              <a:buNone/>
            </a:pPr>
            <a:r>
              <a:rPr lang="fr-FR" altLang="zh-TW" dirty="0"/>
              <a:t>            "Resource": [</a:t>
            </a:r>
          </a:p>
          <a:p>
            <a:pPr marL="914400" lvl="2" indent="0">
              <a:buNone/>
            </a:pPr>
            <a:r>
              <a:rPr lang="fr-FR" altLang="zh-TW" dirty="0"/>
              <a:t>                "*"</a:t>
            </a:r>
          </a:p>
          <a:p>
            <a:pPr marL="914400" lvl="2" indent="0">
              <a:buNone/>
            </a:pPr>
            <a:r>
              <a:rPr lang="fr-FR" altLang="zh-TW" dirty="0"/>
              <a:t>            ]</a:t>
            </a:r>
          </a:p>
          <a:p>
            <a:pPr marL="914400" lvl="2" indent="0">
              <a:buNone/>
            </a:pPr>
            <a:r>
              <a:rPr lang="fr-FR" altLang="zh-TW" dirty="0"/>
              <a:t>        }</a:t>
            </a:r>
          </a:p>
          <a:p>
            <a:pPr marL="914400" lvl="2" indent="0">
              <a:buNone/>
            </a:pPr>
            <a:r>
              <a:rPr lang="fr-FR" altLang="zh-TW" dirty="0"/>
              <a:t>    ]</a:t>
            </a:r>
          </a:p>
          <a:p>
            <a:pPr marL="914400" lvl="2" indent="0">
              <a:buNone/>
            </a:pPr>
            <a:r>
              <a:rPr lang="fr-FR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14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</a:t>
            </a:r>
            <a:r>
              <a:rPr lang="en-US" altLang="zh-TW" dirty="0" err="1"/>
              <a:t>CloudWatch</a:t>
            </a:r>
            <a:r>
              <a:rPr lang="en-US" altLang="zh-TW" dirty="0"/>
              <a:t> Logs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Create an </a:t>
            </a:r>
            <a:r>
              <a:rPr lang="en-US" altLang="zh-TW" dirty="0" smtClean="0"/>
              <a:t>IAM </a:t>
            </a:r>
            <a:r>
              <a:rPr lang="en-US" altLang="zh-TW" dirty="0"/>
              <a:t>Role for </a:t>
            </a:r>
            <a:r>
              <a:rPr lang="en-US" altLang="zh-TW" dirty="0" smtClean="0"/>
              <a:t>Logging</a:t>
            </a:r>
          </a:p>
          <a:p>
            <a:pPr lvl="1"/>
            <a:r>
              <a:rPr lang="en-US" altLang="zh-TW" dirty="0"/>
              <a:t>Trust </a:t>
            </a:r>
            <a:r>
              <a:rPr lang="en-US" altLang="zh-TW" dirty="0" smtClean="0"/>
              <a:t>policy</a:t>
            </a:r>
          </a:p>
          <a:p>
            <a:pPr marL="914400" lvl="2" indent="0">
              <a:buNone/>
            </a:pPr>
            <a:r>
              <a:rPr lang="en-US" altLang="zh-TW" dirty="0" smtClean="0"/>
              <a:t>{ </a:t>
            </a:r>
            <a:endParaRPr lang="en-US" altLang="zh-TW" dirty="0"/>
          </a:p>
          <a:p>
            <a:pPr marL="914400" lvl="2" indent="0">
              <a:buNone/>
            </a:pPr>
            <a:r>
              <a:rPr lang="de-DE" altLang="zh-TW" dirty="0"/>
              <a:t> "Version": "2012-10-17",</a:t>
            </a:r>
          </a:p>
          <a:p>
            <a:pPr marL="914400" lvl="2" indent="0">
              <a:buNone/>
            </a:pPr>
            <a:r>
              <a:rPr lang="de-DE" altLang="zh-TW" dirty="0"/>
              <a:t>  "Statement": [</a:t>
            </a:r>
          </a:p>
          <a:p>
            <a:pPr marL="914400" lvl="2" indent="0">
              <a:buNone/>
            </a:pPr>
            <a:r>
              <a:rPr lang="de-DE" altLang="zh-TW" dirty="0"/>
              <a:t>    {</a:t>
            </a:r>
          </a:p>
          <a:p>
            <a:pPr marL="914400" lvl="2" indent="0">
              <a:buNone/>
            </a:pPr>
            <a:r>
              <a:rPr lang="de-DE" altLang="zh-TW" dirty="0"/>
              <a:t>      "Sid": "",</a:t>
            </a:r>
          </a:p>
          <a:p>
            <a:pPr marL="914400" lvl="2" indent="0">
              <a:buNone/>
            </a:pPr>
            <a:r>
              <a:rPr lang="en-US" altLang="zh-TW" dirty="0"/>
              <a:t>      "Effect": "Allow",</a:t>
            </a:r>
          </a:p>
          <a:p>
            <a:pPr marL="914400" lvl="2" indent="0">
              <a:buNone/>
            </a:pPr>
            <a:r>
              <a:rPr lang="en-US" altLang="zh-TW" dirty="0"/>
              <a:t>      "Principal": {</a:t>
            </a:r>
          </a:p>
          <a:p>
            <a:pPr marL="914400" lvl="2" indent="0">
              <a:buNone/>
            </a:pPr>
            <a:r>
              <a:rPr lang="en-US" altLang="zh-TW" dirty="0"/>
              <a:t>        "Service": "</a:t>
            </a:r>
            <a:r>
              <a:rPr lang="en-US" altLang="zh-TW" dirty="0" err="1"/>
              <a:t>iot.amazonaws.com</a:t>
            </a:r>
            <a:r>
              <a:rPr lang="en-US" altLang="zh-TW" dirty="0"/>
              <a:t>"</a:t>
            </a:r>
          </a:p>
          <a:p>
            <a:pPr marL="914400" lvl="2" indent="0">
              <a:buNone/>
            </a:pPr>
            <a:r>
              <a:rPr lang="en-US" altLang="zh-TW" dirty="0"/>
              <a:t>      },</a:t>
            </a:r>
          </a:p>
          <a:p>
            <a:pPr marL="914400" lvl="2" indent="0">
              <a:buNone/>
            </a:pPr>
            <a:r>
              <a:rPr lang="en-US" altLang="zh-TW" dirty="0"/>
              <a:t>      "Action": "</a:t>
            </a:r>
            <a:r>
              <a:rPr lang="en-US" altLang="zh-TW" dirty="0" err="1"/>
              <a:t>sts:AssumeRole</a:t>
            </a:r>
            <a:r>
              <a:rPr lang="en-US" altLang="zh-TW" dirty="0"/>
              <a:t>"</a:t>
            </a:r>
          </a:p>
          <a:p>
            <a:pPr marL="914400" lvl="2" indent="0">
              <a:buNone/>
            </a:pPr>
            <a:r>
              <a:rPr lang="en-US" altLang="zh-TW" dirty="0"/>
              <a:t>    }</a:t>
            </a:r>
          </a:p>
          <a:p>
            <a:pPr marL="914400" lvl="2" indent="0">
              <a:buNone/>
            </a:pPr>
            <a:r>
              <a:rPr lang="en-US" altLang="zh-TW" dirty="0"/>
              <a:t>  ]</a:t>
            </a:r>
          </a:p>
          <a:p>
            <a:pPr marL="914400" lvl="2" indent="0">
              <a:buNone/>
            </a:pPr>
            <a:r>
              <a:rPr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4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</a:t>
            </a:r>
            <a:r>
              <a:rPr lang="en-US" altLang="zh-TW" dirty="0" err="1" smtClean="0"/>
              <a:t>CloudWatch</a:t>
            </a:r>
            <a:r>
              <a:rPr lang="en-US" altLang="zh-TW" dirty="0" smtClean="0"/>
              <a:t> Logs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Register the Logging Role with AWS </a:t>
            </a:r>
            <a:r>
              <a:rPr lang="en-US" altLang="zh-TW" dirty="0" err="1" smtClean="0"/>
              <a:t>IoT</a:t>
            </a:r>
            <a:endParaRPr lang="en-US" altLang="zh-TW" dirty="0" smtClean="0"/>
          </a:p>
          <a:p>
            <a:pPr lvl="1"/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iot</a:t>
            </a:r>
            <a:r>
              <a:rPr lang="en-US" altLang="zh-TW" b="1" dirty="0"/>
              <a:t> set-logging-options --logging-options-payload </a:t>
            </a:r>
            <a:r>
              <a:rPr lang="en-US" altLang="zh-TW" b="1" dirty="0" err="1"/>
              <a:t>roleArn</a:t>
            </a:r>
            <a:r>
              <a:rPr lang="en-US" altLang="zh-TW" b="1" dirty="0"/>
              <a:t>=</a:t>
            </a:r>
            <a:r>
              <a:rPr lang="en-US" altLang="zh-TW" dirty="0"/>
              <a:t>”</a:t>
            </a:r>
            <a:r>
              <a:rPr lang="en-US" altLang="zh-TW" dirty="0" err="1"/>
              <a:t>arn:aws:iam</a:t>
            </a:r>
            <a:r>
              <a:rPr lang="en-US" altLang="zh-TW" dirty="0"/>
              <a:t>::</a:t>
            </a:r>
            <a:r>
              <a:rPr lang="en-US" altLang="zh-TW" i="1" dirty="0">
                <a:solidFill>
                  <a:srgbClr val="FF0000"/>
                </a:solidFill>
              </a:rPr>
              <a:t>&lt;your-</a:t>
            </a:r>
            <a:r>
              <a:rPr lang="en-US" altLang="zh-TW" i="1" dirty="0" err="1">
                <a:solidFill>
                  <a:srgbClr val="FF0000"/>
                </a:solidFill>
              </a:rPr>
              <a:t>aws</a:t>
            </a:r>
            <a:r>
              <a:rPr lang="en-US" altLang="zh-TW" i="1" dirty="0">
                <a:solidFill>
                  <a:srgbClr val="FF0000"/>
                </a:solidFill>
              </a:rPr>
              <a:t>-account-</a:t>
            </a:r>
            <a:r>
              <a:rPr lang="en-US" altLang="zh-TW" i="1" dirty="0" err="1">
                <a:solidFill>
                  <a:srgbClr val="FF0000"/>
                </a:solidFill>
              </a:rPr>
              <a:t>num</a:t>
            </a:r>
            <a:r>
              <a:rPr lang="en-US" altLang="zh-TW" i="1" dirty="0">
                <a:solidFill>
                  <a:srgbClr val="FF0000"/>
                </a:solidFill>
              </a:rPr>
              <a:t>&gt;</a:t>
            </a:r>
            <a:r>
              <a:rPr lang="en-US" altLang="zh-TW" dirty="0"/>
              <a:t>:role/</a:t>
            </a:r>
            <a:r>
              <a:rPr lang="en-US" altLang="zh-TW" dirty="0" err="1"/>
              <a:t>IoTLoggingRole</a:t>
            </a:r>
            <a:r>
              <a:rPr lang="en-US" altLang="zh-TW" dirty="0"/>
              <a:t>”,</a:t>
            </a:r>
            <a:r>
              <a:rPr lang="en-US" altLang="zh-TW" b="1" dirty="0" err="1"/>
              <a:t>logLevel</a:t>
            </a:r>
            <a:r>
              <a:rPr lang="en-US" altLang="zh-TW" b="1" dirty="0"/>
              <a:t>=</a:t>
            </a:r>
            <a:r>
              <a:rPr lang="en-US" altLang="zh-TW" dirty="0"/>
              <a:t>”</a:t>
            </a:r>
            <a:r>
              <a:rPr lang="en-US" altLang="zh-TW" dirty="0">
                <a:solidFill>
                  <a:srgbClr val="FF0000"/>
                </a:solidFill>
              </a:rPr>
              <a:t>INFO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Log level</a:t>
            </a:r>
          </a:p>
          <a:p>
            <a:pPr lvl="1"/>
            <a:r>
              <a:rPr lang="en-US" altLang="zh-TW" b="1" dirty="0"/>
              <a:t>DEBUG</a:t>
            </a:r>
            <a:r>
              <a:rPr lang="en-US" altLang="zh-TW" dirty="0"/>
              <a:t> provides the most detailed information of AWS </a:t>
            </a:r>
            <a:r>
              <a:rPr lang="en-US" altLang="zh-TW" dirty="0" err="1"/>
              <a:t>IoT</a:t>
            </a:r>
            <a:r>
              <a:rPr lang="en-US" altLang="zh-TW" dirty="0"/>
              <a:t> activity.</a:t>
            </a:r>
          </a:p>
          <a:p>
            <a:pPr lvl="1"/>
            <a:r>
              <a:rPr lang="en-US" altLang="zh-TW" b="1" dirty="0"/>
              <a:t>INFO</a:t>
            </a:r>
            <a:r>
              <a:rPr lang="en-US" altLang="zh-TW" dirty="0"/>
              <a:t> provides a summarized view of most actions. This is sufficient for most users.</a:t>
            </a:r>
          </a:p>
          <a:p>
            <a:pPr lvl="1"/>
            <a:r>
              <a:rPr lang="en-US" altLang="zh-TW" b="1" dirty="0"/>
              <a:t>ERROR</a:t>
            </a:r>
            <a:r>
              <a:rPr lang="en-US" altLang="zh-TW" dirty="0"/>
              <a:t> provides error cases only.</a:t>
            </a:r>
          </a:p>
          <a:p>
            <a:pPr lvl="1"/>
            <a:r>
              <a:rPr lang="en-US" altLang="zh-TW" b="1" dirty="0"/>
              <a:t>DISABLED</a:t>
            </a:r>
            <a:r>
              <a:rPr lang="en-US" altLang="zh-TW" dirty="0"/>
              <a:t> removes logging altogether, but keeps your logging role intact.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34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the </a:t>
            </a:r>
            <a:r>
              <a:rPr lang="en-US" altLang="zh-TW" dirty="0" smtClean="0">
                <a:hlinkClick r:id="rId2"/>
              </a:rPr>
              <a:t>mbed TSL library for LinkIt ONE to your Arduino IDE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664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Create and run your 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AWS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sketch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59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2" y="1968355"/>
            <a:ext cx="11001700" cy="488964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What Is AWS </a:t>
            </a:r>
            <a:r>
              <a:rPr lang="en-US" altLang="zh-TW" b="1" dirty="0" err="1"/>
              <a:t>IoT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AWS </a:t>
            </a:r>
            <a:r>
              <a:rPr lang="en-US" altLang="zh-TW" dirty="0" err="1"/>
              <a:t>IoT</a:t>
            </a:r>
            <a:r>
              <a:rPr lang="en-US" altLang="zh-TW" dirty="0"/>
              <a:t> is considered a beta service as defined in the Service </a:t>
            </a:r>
            <a:r>
              <a:rPr lang="en-US" altLang="zh-TW" dirty="0" smtClean="0"/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73319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Provision your AWS certificates to the </a:t>
            </a:r>
            <a:r>
              <a:rPr lang="en-US" altLang="zh-TW" dirty="0" err="1" smtClean="0"/>
              <a:t>LinkIt</a:t>
            </a:r>
            <a:r>
              <a:rPr lang="en-US" altLang="zh-TW" dirty="0" smtClean="0"/>
              <a:t> ONE development board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6509"/>
            <a:ext cx="10515600" cy="4821382"/>
          </a:xfrm>
        </p:spPr>
        <p:txBody>
          <a:bodyPr>
            <a:normAutofit/>
          </a:bodyPr>
          <a:lstStyle/>
          <a:p>
            <a:r>
              <a:rPr lang="en-US" altLang="zh-TW" dirty="0"/>
              <a:t>Copy the .</a:t>
            </a:r>
            <a:r>
              <a:rPr lang="en-US" altLang="zh-TW" dirty="0" err="1"/>
              <a:t>pem</a:t>
            </a:r>
            <a:r>
              <a:rPr lang="en-US" altLang="zh-TW" dirty="0"/>
              <a:t> files into the </a:t>
            </a:r>
            <a:r>
              <a:rPr lang="en-US" altLang="zh-TW" dirty="0" err="1"/>
              <a:t>LinkIt</a:t>
            </a:r>
            <a:r>
              <a:rPr lang="en-US" altLang="zh-TW" dirty="0"/>
              <a:t> ONE development board’s flash </a:t>
            </a:r>
            <a:r>
              <a:rPr lang="en-US" altLang="zh-TW" dirty="0" smtClean="0"/>
              <a:t>storage</a:t>
            </a:r>
          </a:p>
          <a:p>
            <a:pPr lvl="1"/>
            <a:r>
              <a:rPr lang="en-US" altLang="zh-TW" dirty="0"/>
              <a:t>switch it into Mass Storage mode, as shown </a:t>
            </a:r>
            <a:r>
              <a:rPr lang="en-US" altLang="zh-TW" dirty="0" smtClean="0"/>
              <a:t>below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Navigate to </a:t>
            </a:r>
            <a:r>
              <a:rPr lang="en-US" altLang="zh-TW" b="1" dirty="0"/>
              <a:t>Computer</a:t>
            </a:r>
            <a:r>
              <a:rPr lang="en-US" altLang="zh-TW" dirty="0"/>
              <a:t>, then </a:t>
            </a:r>
            <a:r>
              <a:rPr lang="en-US" altLang="zh-TW" b="1" dirty="0"/>
              <a:t>Devices and Removable Storage</a:t>
            </a:r>
            <a:r>
              <a:rPr lang="en-US" altLang="zh-TW" dirty="0"/>
              <a:t>. Open the removable disk drive corresponding to the </a:t>
            </a:r>
            <a:r>
              <a:rPr lang="en-US" altLang="zh-TW" dirty="0" err="1"/>
              <a:t>LinkIt</a:t>
            </a:r>
            <a:r>
              <a:rPr lang="en-US" altLang="zh-TW" dirty="0"/>
              <a:t> ONE development board</a:t>
            </a:r>
            <a:r>
              <a:rPr lang="en-US" altLang="zh-TW" dirty="0" smtClean="0"/>
              <a:t>.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23" y="3269096"/>
            <a:ext cx="4914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1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Provision your AWS certificates to the </a:t>
            </a:r>
            <a:r>
              <a:rPr lang="en-US" altLang="zh-TW" dirty="0" err="1" smtClean="0"/>
              <a:t>LinkIt</a:t>
            </a:r>
            <a:r>
              <a:rPr lang="en-US" altLang="zh-TW" dirty="0" smtClean="0"/>
              <a:t> ONE development board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4945"/>
            <a:ext cx="10515600" cy="4862946"/>
          </a:xfrm>
        </p:spPr>
        <p:txBody>
          <a:bodyPr>
            <a:normAutofit/>
          </a:bodyPr>
          <a:lstStyle/>
          <a:p>
            <a:r>
              <a:rPr lang="en-US" altLang="zh-TW" dirty="0"/>
              <a:t>Copy the .</a:t>
            </a:r>
            <a:r>
              <a:rPr lang="en-US" altLang="zh-TW" dirty="0" err="1"/>
              <a:t>pem</a:t>
            </a:r>
            <a:r>
              <a:rPr lang="en-US" altLang="zh-TW" dirty="0"/>
              <a:t> files into the </a:t>
            </a:r>
            <a:r>
              <a:rPr lang="en-US" altLang="zh-TW" dirty="0" err="1"/>
              <a:t>LinkIt</a:t>
            </a:r>
            <a:r>
              <a:rPr lang="en-US" altLang="zh-TW" dirty="0"/>
              <a:t> ONE development board’s flash </a:t>
            </a:r>
            <a:r>
              <a:rPr lang="en-US" altLang="zh-TW" dirty="0" smtClean="0"/>
              <a:t>storage</a:t>
            </a:r>
          </a:p>
          <a:p>
            <a:pPr lvl="1"/>
            <a:r>
              <a:rPr lang="en-US" altLang="zh-TW" dirty="0" smtClean="0"/>
              <a:t>Copy </a:t>
            </a:r>
            <a:r>
              <a:rPr lang="en-US" altLang="zh-TW" dirty="0"/>
              <a:t>the certificates you saved in .</a:t>
            </a:r>
            <a:r>
              <a:rPr lang="en-US" altLang="zh-TW" dirty="0" err="1"/>
              <a:t>pem</a:t>
            </a:r>
            <a:r>
              <a:rPr lang="en-US" altLang="zh-TW" dirty="0"/>
              <a:t> format into the removable disk drive.</a:t>
            </a:r>
          </a:p>
          <a:p>
            <a:pPr lvl="1"/>
            <a:r>
              <a:rPr lang="en-US" altLang="zh-TW" dirty="0"/>
              <a:t>return the board to </a:t>
            </a:r>
            <a:r>
              <a:rPr lang="en-US" altLang="zh-TW" b="1" dirty="0"/>
              <a:t>Normal </a:t>
            </a:r>
            <a:r>
              <a:rPr lang="en-US" altLang="zh-TW" b="1" dirty="0" err="1"/>
              <a:t>Bootup</a:t>
            </a:r>
            <a:r>
              <a:rPr lang="en-US" altLang="zh-TW" dirty="0"/>
              <a:t> switch mode (UART) and proceed with the sketch development. 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3720586"/>
            <a:ext cx="5599546" cy="28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6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Add the mbed TLS and AWS IoT Services MQTT libraries to the Arduino IDE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67345"/>
            <a:ext cx="10515600" cy="4209618"/>
          </a:xfrm>
        </p:spPr>
        <p:txBody>
          <a:bodyPr/>
          <a:lstStyle/>
          <a:p>
            <a:r>
              <a:rPr lang="en-US" altLang="zh-TW" dirty="0"/>
              <a:t>AWS </a:t>
            </a:r>
            <a:r>
              <a:rPr lang="en-US" altLang="zh-TW" dirty="0" err="1"/>
              <a:t>LinkIt</a:t>
            </a:r>
            <a:r>
              <a:rPr lang="en-US" altLang="zh-TW" dirty="0"/>
              <a:t> ONE sketch development requires the mbed TLS and AWS IoT Services MQTT libraries to support MQTT </a:t>
            </a:r>
            <a:r>
              <a:rPr lang="en-US" altLang="zh-TW" dirty="0" smtClean="0"/>
              <a:t>communication</a:t>
            </a:r>
          </a:p>
          <a:p>
            <a:pPr lvl="1"/>
            <a:r>
              <a:rPr lang="en-US" altLang="zh-TW" dirty="0">
                <a:hlinkClick r:id="rId2"/>
              </a:rPr>
              <a:t>mbed TLS </a:t>
            </a:r>
            <a:r>
              <a:rPr lang="en-US" altLang="zh-TW" dirty="0"/>
              <a:t>enables SSL/TLS capabilities for (embedded) </a:t>
            </a:r>
            <a:r>
              <a:rPr lang="en-US" altLang="zh-TW" dirty="0" smtClean="0"/>
              <a:t>products</a:t>
            </a:r>
          </a:p>
          <a:p>
            <a:pPr lvl="1"/>
            <a:r>
              <a:rPr lang="en-US" altLang="zh-TW" dirty="0"/>
              <a:t>find the source Arduino project (</a:t>
            </a:r>
            <a:r>
              <a:rPr lang="en-US" altLang="zh-TW" dirty="0" err="1"/>
              <a:t>aws_paho_mqtt.ino</a:t>
            </a:r>
            <a:r>
              <a:rPr lang="en-US" altLang="zh-TW" dirty="0"/>
              <a:t>) and the supporting libraries in the </a:t>
            </a:r>
            <a:r>
              <a:rPr lang="en-US" altLang="zh-TW" dirty="0">
                <a:hlinkClick r:id="rId3"/>
              </a:rPr>
              <a:t>aws_mbedtls_mqtt</a:t>
            </a:r>
            <a:r>
              <a:rPr lang="en-US" altLang="zh-TW" dirty="0"/>
              <a:t> repository on GitHub.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Copy </a:t>
            </a:r>
            <a:r>
              <a:rPr lang="en-US" altLang="zh-TW" dirty="0"/>
              <a:t>the libraries into your Arduino/libraries folder.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00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your application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0221"/>
          </a:xfrm>
        </p:spPr>
        <p:txBody>
          <a:bodyPr>
            <a:normAutofit/>
          </a:bodyPr>
          <a:lstStyle/>
          <a:p>
            <a:r>
              <a:rPr lang="en-US" altLang="zh-TW" dirty="0"/>
              <a:t>Open </a:t>
            </a:r>
            <a:r>
              <a:rPr lang="en-US" altLang="zh-TW" dirty="0" err="1"/>
              <a:t>aws_paho_mqtt.ino</a:t>
            </a:r>
            <a:r>
              <a:rPr lang="en-US" altLang="zh-TW" dirty="0"/>
              <a:t> </a:t>
            </a:r>
            <a:r>
              <a:rPr lang="en-US" altLang="zh-TW" dirty="0" smtClean="0"/>
              <a:t>sketch (from the </a:t>
            </a:r>
            <a:r>
              <a:rPr lang="en-US" altLang="zh-TW" dirty="0" smtClean="0">
                <a:hlinkClick r:id="rId2"/>
              </a:rPr>
              <a:t>aws_mbedtls_mqtt</a:t>
            </a:r>
            <a:r>
              <a:rPr lang="en-US" altLang="zh-TW" dirty="0" smtClean="0"/>
              <a:t> repository on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)</a:t>
            </a:r>
          </a:p>
          <a:p>
            <a:r>
              <a:rPr lang="en-US" altLang="zh-TW" dirty="0"/>
              <a:t>Resolve hostname for the IP address. Run the following command to identify the IP </a:t>
            </a:r>
            <a:r>
              <a:rPr lang="en-US" altLang="zh-TW" dirty="0" smtClean="0"/>
              <a:t>address,</a:t>
            </a:r>
          </a:p>
          <a:p>
            <a:pPr lvl="1"/>
            <a:r>
              <a:rPr lang="en-US" altLang="zh-TW" b="1" dirty="0"/>
              <a:t>ping </a:t>
            </a:r>
            <a:r>
              <a:rPr lang="en-US" altLang="zh-TW" b="1" dirty="0" smtClean="0"/>
              <a:t>g.us-east-1.pb.iot.amazonaws.com</a:t>
            </a:r>
          </a:p>
          <a:p>
            <a:pPr marL="457200" lvl="1" indent="0">
              <a:buNone/>
            </a:pPr>
            <a:r>
              <a:rPr kumimoji="1" lang="en-US" altLang="zh-TW" dirty="0"/>
              <a:t>a</a:t>
            </a:r>
            <a:r>
              <a:rPr kumimoji="1" lang="en-US" altLang="zh-TW" dirty="0" smtClean="0"/>
              <a:t>nd </a:t>
            </a:r>
            <a:r>
              <a:rPr lang="en-US" altLang="zh-TW" dirty="0"/>
              <a:t>Change the variable </a:t>
            </a:r>
            <a:r>
              <a:rPr lang="en-US" altLang="zh-TW" dirty="0">
                <a:solidFill>
                  <a:srgbClr val="FF0000"/>
                </a:solidFill>
              </a:rPr>
              <a:t>VMSTR IP_ADDRESS </a:t>
            </a:r>
            <a:r>
              <a:rPr lang="en-US" altLang="zh-TW" dirty="0"/>
              <a:t>to the IP address you’ve just </a:t>
            </a:r>
            <a:r>
              <a:rPr lang="en-US" altLang="zh-TW" dirty="0" smtClean="0"/>
              <a:t>identified</a:t>
            </a:r>
          </a:p>
          <a:p>
            <a:r>
              <a:rPr lang="en-US" altLang="zh-TW" dirty="0"/>
              <a:t>Provide the certificate names by matching the following </a:t>
            </a:r>
            <a:r>
              <a:rPr lang="en-US" altLang="zh-TW" dirty="0" smtClean="0"/>
              <a:t>variables</a:t>
            </a:r>
          </a:p>
          <a:p>
            <a:pPr lvl="1"/>
            <a:r>
              <a:rPr lang="en-US" altLang="zh-TW" dirty="0"/>
              <a:t>char </a:t>
            </a:r>
            <a:r>
              <a:rPr lang="en-US" altLang="zh-TW" dirty="0" err="1"/>
              <a:t>cafileName</a:t>
            </a:r>
            <a:r>
              <a:rPr lang="en-US" altLang="zh-TW" dirty="0"/>
              <a:t>[] = "</a:t>
            </a:r>
            <a:r>
              <a:rPr lang="en-US" altLang="zh-TW" dirty="0">
                <a:solidFill>
                  <a:srgbClr val="FF0000"/>
                </a:solidFill>
              </a:rPr>
              <a:t>A5.pem</a:t>
            </a:r>
            <a:r>
              <a:rPr lang="en-US" altLang="zh-TW" dirty="0" smtClean="0"/>
              <a:t>";  //root CA</a:t>
            </a:r>
            <a:endParaRPr lang="en-US" altLang="zh-TW" dirty="0"/>
          </a:p>
          <a:p>
            <a:pPr lvl="1"/>
            <a:r>
              <a:rPr lang="en-US" altLang="zh-TW" dirty="0"/>
              <a:t>char </a:t>
            </a:r>
            <a:r>
              <a:rPr lang="en-US" altLang="zh-TW" dirty="0" err="1"/>
              <a:t>clientCRTName</a:t>
            </a:r>
            <a:r>
              <a:rPr lang="en-US" altLang="zh-TW" dirty="0"/>
              <a:t>[] = "</a:t>
            </a:r>
            <a:r>
              <a:rPr lang="en-US" altLang="zh-TW" dirty="0" err="1">
                <a:solidFill>
                  <a:srgbClr val="FF0000"/>
                </a:solidFill>
              </a:rPr>
              <a:t>cert.pem</a:t>
            </a:r>
            <a:r>
              <a:rPr lang="en-US" altLang="zh-TW" dirty="0"/>
              <a:t>"; </a:t>
            </a:r>
          </a:p>
          <a:p>
            <a:pPr lvl="1"/>
            <a:r>
              <a:rPr lang="en-US" altLang="zh-TW" dirty="0"/>
              <a:t>char </a:t>
            </a:r>
            <a:r>
              <a:rPr lang="en-US" altLang="zh-TW" dirty="0" err="1"/>
              <a:t>clientKeyName</a:t>
            </a:r>
            <a:r>
              <a:rPr lang="en-US" altLang="zh-TW" dirty="0"/>
              <a:t>[] = "</a:t>
            </a:r>
            <a:r>
              <a:rPr lang="en-US" altLang="zh-TW" dirty="0" err="1">
                <a:solidFill>
                  <a:srgbClr val="FF0000"/>
                </a:solidFill>
              </a:rPr>
              <a:t>privatekey.pem</a:t>
            </a:r>
            <a:r>
              <a:rPr lang="en-US" altLang="zh-TW" dirty="0"/>
              <a:t>";	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770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your application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Replace the topic name for the following </a:t>
            </a:r>
            <a:r>
              <a:rPr lang="en-US" altLang="zh-TW" dirty="0" smtClean="0"/>
              <a:t>variables</a:t>
            </a:r>
          </a:p>
          <a:p>
            <a:pPr lvl="1"/>
            <a:r>
              <a:rPr lang="en-US" altLang="zh-TW" dirty="0" err="1"/>
              <a:t>subParams.pTopic</a:t>
            </a:r>
            <a:r>
              <a:rPr lang="en-US" altLang="zh-TW" dirty="0"/>
              <a:t> = "</a:t>
            </a:r>
            <a:r>
              <a:rPr lang="en-US" altLang="zh-TW" dirty="0" err="1"/>
              <a:t>yourTopicName</a:t>
            </a:r>
            <a:r>
              <a:rPr lang="en-US" altLang="zh-TW" dirty="0"/>
              <a:t>";</a:t>
            </a:r>
          </a:p>
          <a:p>
            <a:pPr lvl="1"/>
            <a:r>
              <a:rPr lang="en-US" altLang="zh-TW" dirty="0" err="1"/>
              <a:t>Params.pTopic</a:t>
            </a:r>
            <a:r>
              <a:rPr lang="en-US" altLang="zh-TW" dirty="0"/>
              <a:t> = "</a:t>
            </a:r>
            <a:r>
              <a:rPr lang="en-US" altLang="zh-TW" dirty="0" err="1"/>
              <a:t>yourTopicName</a:t>
            </a:r>
            <a:r>
              <a:rPr lang="en-US" altLang="zh-TW" dirty="0"/>
              <a:t>";	</a:t>
            </a:r>
          </a:p>
          <a:p>
            <a:r>
              <a:rPr lang="en-US" altLang="zh-TW" dirty="0"/>
              <a:t>Upload the sketch to the </a:t>
            </a:r>
            <a:r>
              <a:rPr lang="en-US" altLang="zh-TW" dirty="0" err="1"/>
              <a:t>LinkIt</a:t>
            </a:r>
            <a:r>
              <a:rPr lang="en-US" altLang="zh-TW" dirty="0"/>
              <a:t> ONE development board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Tools </a:t>
            </a:r>
            <a:r>
              <a:rPr lang="en-US" altLang="zh-TW" dirty="0" smtClean="0">
                <a:sym typeface="Wingdings"/>
              </a:rPr>
              <a:t> Board  </a:t>
            </a:r>
            <a:r>
              <a:rPr lang="en-US" altLang="zh-TW" dirty="0" err="1" smtClean="0">
                <a:sym typeface="Wingdings"/>
              </a:rPr>
              <a:t>LinkIt</a:t>
            </a:r>
            <a:r>
              <a:rPr lang="en-US" altLang="zh-TW" dirty="0" smtClean="0">
                <a:sym typeface="Wingdings"/>
              </a:rPr>
              <a:t> One</a:t>
            </a:r>
          </a:p>
          <a:p>
            <a:pPr lvl="1"/>
            <a:r>
              <a:rPr lang="en-US" altLang="zh-TW" dirty="0" smtClean="0"/>
              <a:t>Tools </a:t>
            </a:r>
            <a:r>
              <a:rPr lang="en-US" altLang="zh-TW" dirty="0" smtClean="0">
                <a:sym typeface="Wingdings"/>
              </a:rPr>
              <a:t> Port </a:t>
            </a:r>
            <a:endParaRPr lang="en-US" altLang="zh-TW" dirty="0" smtClean="0"/>
          </a:p>
          <a:p>
            <a:r>
              <a:rPr lang="en-US" altLang="zh-TW" dirty="0"/>
              <a:t>Launch the Serial Monitor on the Arduino </a:t>
            </a:r>
            <a:r>
              <a:rPr lang="en-US" altLang="zh-TW" dirty="0" smtClean="0"/>
              <a:t>IDE</a:t>
            </a:r>
          </a:p>
          <a:p>
            <a:pPr lvl="1"/>
            <a:r>
              <a:rPr kumimoji="1" lang="en-US" altLang="zh-TW" dirty="0" smtClean="0"/>
              <a:t>Tools </a:t>
            </a:r>
            <a:r>
              <a:rPr kumimoji="1" lang="en-US" altLang="zh-TW" dirty="0" smtClean="0">
                <a:sym typeface="Wingdings"/>
              </a:rPr>
              <a:t> Port</a:t>
            </a:r>
          </a:p>
          <a:p>
            <a:pPr lvl="1"/>
            <a:r>
              <a:rPr kumimoji="1" lang="en-US" altLang="zh-TW" dirty="0" smtClean="0">
                <a:sym typeface="Wingdings"/>
              </a:rPr>
              <a:t>Tools  Serial Monitor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081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Configure and Test Rules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9082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an IAM Role for AWS </a:t>
            </a:r>
            <a:r>
              <a:rPr lang="en-US" altLang="zh-TW" dirty="0" err="1"/>
              <a:t>IoT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Assume Role </a:t>
            </a:r>
            <a:r>
              <a:rPr lang="en-US" altLang="zh-TW" dirty="0" smtClean="0"/>
              <a:t>policy</a:t>
            </a:r>
          </a:p>
          <a:p>
            <a:pPr marL="45720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de-DE" altLang="zh-TW" dirty="0"/>
              <a:t>"Version": "2012-10-17",  </a:t>
            </a:r>
          </a:p>
          <a:p>
            <a:pPr marL="457200" lvl="1" indent="0">
              <a:buNone/>
            </a:pPr>
            <a:r>
              <a:rPr lang="de-DE" altLang="zh-TW" dirty="0"/>
              <a:t>"Statement": [{</a:t>
            </a:r>
          </a:p>
          <a:p>
            <a:pPr marL="457200" lvl="1" indent="0">
              <a:buNone/>
            </a:pPr>
            <a:r>
              <a:rPr lang="de-DE" altLang="zh-TW" dirty="0"/>
              <a:t>      "Sid": "",     </a:t>
            </a:r>
          </a:p>
          <a:p>
            <a:pPr marL="457200" lvl="1" indent="0">
              <a:buNone/>
            </a:pPr>
            <a:r>
              <a:rPr lang="en-US" altLang="zh-TW" dirty="0"/>
              <a:t>      "Effect": "Allow",      </a:t>
            </a:r>
          </a:p>
          <a:p>
            <a:pPr marL="457200" lvl="1" indent="0">
              <a:buNone/>
            </a:pPr>
            <a:r>
              <a:rPr lang="en-US" altLang="zh-TW" dirty="0"/>
              <a:t>      "Principal": { </a:t>
            </a:r>
          </a:p>
          <a:p>
            <a:pPr marL="457200" lvl="1" indent="0">
              <a:buNone/>
            </a:pPr>
            <a:r>
              <a:rPr lang="en-US" altLang="zh-TW" dirty="0"/>
              <a:t>            "Service": "</a:t>
            </a:r>
            <a:r>
              <a:rPr lang="en-US" altLang="zh-TW" dirty="0" err="1"/>
              <a:t>iot.amazonaws.com</a:t>
            </a:r>
            <a:r>
              <a:rPr lang="en-US" altLang="zh-TW" dirty="0"/>
              <a:t>"</a:t>
            </a:r>
          </a:p>
          <a:p>
            <a:pPr marL="457200" lvl="1" indent="0">
              <a:buNone/>
            </a:pPr>
            <a:r>
              <a:rPr lang="en-US" altLang="zh-TW" dirty="0"/>
              <a:t>       },</a:t>
            </a:r>
          </a:p>
          <a:p>
            <a:pPr marL="457200" lvl="1" indent="0">
              <a:buNone/>
            </a:pPr>
            <a:r>
              <a:rPr lang="en-US" altLang="zh-TW" dirty="0"/>
              <a:t>      "Action": "</a:t>
            </a:r>
            <a:r>
              <a:rPr lang="en-US" altLang="zh-TW" dirty="0" err="1"/>
              <a:t>sts:AssumeRole</a:t>
            </a:r>
            <a:r>
              <a:rPr lang="en-US" altLang="zh-TW" dirty="0"/>
              <a:t>"</a:t>
            </a:r>
          </a:p>
          <a:p>
            <a:pPr marL="457200" lvl="1" indent="0">
              <a:buNone/>
            </a:pPr>
            <a:r>
              <a:rPr lang="en-US" altLang="zh-TW" dirty="0"/>
              <a:t>  }]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iam</a:t>
            </a:r>
            <a:r>
              <a:rPr lang="en-US" altLang="zh-TW" b="1" dirty="0"/>
              <a:t> create-role --role-name "</a:t>
            </a:r>
            <a:r>
              <a:rPr lang="en-US" altLang="zh-TW" i="1" dirty="0" err="1">
                <a:solidFill>
                  <a:srgbClr val="FF0000"/>
                </a:solidFill>
              </a:rPr>
              <a:t>iot</a:t>
            </a:r>
            <a:r>
              <a:rPr lang="en-US" altLang="zh-TW" i="1" dirty="0">
                <a:solidFill>
                  <a:srgbClr val="FF0000"/>
                </a:solidFill>
              </a:rPr>
              <a:t>-actions-role</a:t>
            </a:r>
            <a:r>
              <a:rPr lang="en-US" altLang="zh-TW" b="1" dirty="0"/>
              <a:t>" --assume-role-policy-document </a:t>
            </a:r>
            <a:r>
              <a:rPr lang="en-US" altLang="zh-TW" dirty="0">
                <a:solidFill>
                  <a:srgbClr val="FF0000"/>
                </a:solidFill>
              </a:rPr>
              <a:t>file://</a:t>
            </a:r>
            <a:r>
              <a:rPr lang="en-US" altLang="zh-TW" i="1" dirty="0">
                <a:solidFill>
                  <a:srgbClr val="FF0000"/>
                </a:solidFill>
              </a:rPr>
              <a:t>path-to-file/trust-policy-file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3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Grant Permissions to the Role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01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reate </a:t>
            </a:r>
            <a:r>
              <a:rPr lang="en-US" altLang="zh-TW" dirty="0"/>
              <a:t>an IAM policy and attach the policy to your </a:t>
            </a:r>
            <a:r>
              <a:rPr lang="en-US" altLang="zh-TW" dirty="0" smtClean="0"/>
              <a:t>role</a:t>
            </a:r>
          </a:p>
          <a:p>
            <a:pPr marL="45720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de-DE" altLang="zh-TW" dirty="0"/>
              <a:t>    "Version": "2012-10-17",    </a:t>
            </a:r>
          </a:p>
          <a:p>
            <a:pPr marL="457200" lvl="1" indent="0">
              <a:buNone/>
            </a:pPr>
            <a:r>
              <a:rPr lang="fr-FR" altLang="zh-TW" dirty="0"/>
              <a:t>    "</a:t>
            </a:r>
            <a:r>
              <a:rPr lang="fr-FR" altLang="zh-TW" dirty="0" err="1"/>
              <a:t>Statement</a:t>
            </a:r>
            <a:r>
              <a:rPr lang="fr-FR" altLang="zh-TW" dirty="0"/>
              <a:t>": [{</a:t>
            </a:r>
          </a:p>
          <a:p>
            <a:pPr marL="457200" lvl="1" indent="0">
              <a:buNone/>
            </a:pPr>
            <a:r>
              <a:rPr lang="en-US" altLang="zh-TW" dirty="0"/>
              <a:t>        "Effect": "Allow",</a:t>
            </a:r>
          </a:p>
          <a:p>
            <a:pPr marL="457200" lvl="1" indent="0">
              <a:buNone/>
            </a:pPr>
            <a:r>
              <a:rPr lang="en-US" altLang="zh-TW" dirty="0"/>
              <a:t>        "Action": [ "</a:t>
            </a:r>
            <a:r>
              <a:rPr lang="en-US" altLang="zh-TW" dirty="0" err="1"/>
              <a:t>dynamodb</a:t>
            </a:r>
            <a:r>
              <a:rPr lang="en-US" altLang="zh-TW" dirty="0"/>
              <a:t>:*", "</a:t>
            </a:r>
            <a:r>
              <a:rPr lang="en-US" altLang="zh-TW" dirty="0" err="1"/>
              <a:t>lambda:InvokeFunction</a:t>
            </a:r>
            <a:r>
              <a:rPr lang="en-US" altLang="zh-TW" dirty="0"/>
              <a:t>"], </a:t>
            </a:r>
          </a:p>
          <a:p>
            <a:pPr marL="457200" lvl="1" indent="0">
              <a:buNone/>
            </a:pPr>
            <a:r>
              <a:rPr lang="fr-FR" altLang="zh-TW" dirty="0"/>
              <a:t>        "Resource": ["*"]</a:t>
            </a:r>
          </a:p>
          <a:p>
            <a:pPr marL="457200" lvl="1" indent="0">
              <a:buNone/>
            </a:pPr>
            <a:r>
              <a:rPr lang="fr-FR" altLang="zh-TW" dirty="0"/>
              <a:t>    }]</a:t>
            </a:r>
          </a:p>
          <a:p>
            <a:pPr marL="457200" lvl="1" indent="0">
              <a:buNone/>
            </a:pPr>
            <a:r>
              <a:rPr lang="fr-FR" altLang="zh-TW" dirty="0" smtClean="0"/>
              <a:t>}</a:t>
            </a:r>
          </a:p>
          <a:p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iam</a:t>
            </a:r>
            <a:r>
              <a:rPr lang="en-US" altLang="zh-TW" b="1" dirty="0"/>
              <a:t> create-policy --policy-name "</a:t>
            </a:r>
            <a:r>
              <a:rPr lang="en-US" altLang="zh-TW" i="1" dirty="0" err="1">
                <a:solidFill>
                  <a:srgbClr val="FF0000"/>
                </a:solidFill>
              </a:rPr>
              <a:t>iot</a:t>
            </a:r>
            <a:r>
              <a:rPr lang="en-US" altLang="zh-TW" i="1" dirty="0">
                <a:solidFill>
                  <a:srgbClr val="FF0000"/>
                </a:solidFill>
              </a:rPr>
              <a:t>-actions-policy</a:t>
            </a:r>
            <a:r>
              <a:rPr lang="en-US" altLang="zh-TW" b="1" dirty="0"/>
              <a:t>" --policy-document </a:t>
            </a:r>
            <a:r>
              <a:rPr lang="en-US" altLang="zh-TW" dirty="0">
                <a:solidFill>
                  <a:srgbClr val="FF0000"/>
                </a:solidFill>
              </a:rPr>
              <a:t>file://</a:t>
            </a:r>
            <a:r>
              <a:rPr lang="en-US" altLang="zh-TW" i="1" dirty="0" smtClean="0">
                <a:solidFill>
                  <a:srgbClr val="FF0000"/>
                </a:solidFill>
              </a:rPr>
              <a:t>IAM-policy-document-file-path</a:t>
            </a:r>
          </a:p>
          <a:p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iam</a:t>
            </a:r>
            <a:r>
              <a:rPr lang="en-US" altLang="zh-TW" b="1" dirty="0"/>
              <a:t> attach-role-policy --role-name "</a:t>
            </a:r>
            <a:r>
              <a:rPr lang="en-US" altLang="zh-TW" i="1" dirty="0" err="1">
                <a:solidFill>
                  <a:srgbClr val="FF0000"/>
                </a:solidFill>
              </a:rPr>
              <a:t>iot</a:t>
            </a:r>
            <a:r>
              <a:rPr lang="en-US" altLang="zh-TW" i="1" dirty="0">
                <a:solidFill>
                  <a:srgbClr val="FF0000"/>
                </a:solidFill>
              </a:rPr>
              <a:t>-actions-role</a:t>
            </a:r>
            <a:r>
              <a:rPr lang="en-US" altLang="zh-TW" b="1" dirty="0"/>
              <a:t>" --policy-</a:t>
            </a:r>
            <a:r>
              <a:rPr lang="en-US" altLang="zh-TW" b="1" dirty="0" err="1"/>
              <a:t>arn</a:t>
            </a:r>
            <a:r>
              <a:rPr lang="en-US" altLang="zh-TW" b="1" dirty="0"/>
              <a:t> "</a:t>
            </a:r>
            <a:r>
              <a:rPr lang="en-US" altLang="zh-TW" i="1" dirty="0">
                <a:solidFill>
                  <a:srgbClr val="FF0000"/>
                </a:solidFill>
              </a:rPr>
              <a:t>policy-ARN</a:t>
            </a:r>
            <a:r>
              <a:rPr lang="en-US" altLang="zh-TW" b="1" dirty="0"/>
              <a:t>"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90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Create a Rule to Insert a Message into a </a:t>
            </a:r>
            <a:r>
              <a:rPr lang="en-US" altLang="zh-TW" b="1" dirty="0" err="1"/>
              <a:t>DynamoDB</a:t>
            </a:r>
            <a:r>
              <a:rPr lang="en-US" altLang="zh-TW" b="1" dirty="0"/>
              <a:t> Table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 smtClean="0"/>
              <a:t>Create a </a:t>
            </a:r>
            <a:r>
              <a:rPr lang="en-US" altLang="zh-TW" dirty="0" err="1"/>
              <a:t>DynamoDB</a:t>
            </a:r>
            <a:r>
              <a:rPr lang="en-US" altLang="zh-TW" dirty="0"/>
              <a:t> table </a:t>
            </a:r>
            <a:r>
              <a:rPr lang="en-US" altLang="zh-TW" dirty="0" smtClean="0"/>
              <a:t>has </a:t>
            </a:r>
            <a:r>
              <a:rPr lang="en-US" altLang="zh-TW" dirty="0"/>
              <a:t>a hash attribute of type String and a range attribute of type String</a:t>
            </a:r>
            <a:r>
              <a:rPr lang="en-US" altLang="zh-TW" dirty="0" smtClean="0"/>
              <a:t>.</a:t>
            </a:r>
          </a:p>
          <a:p>
            <a:r>
              <a:rPr kumimoji="1" lang="en-US" altLang="zh-TW" dirty="0" smtClean="0"/>
              <a:t>Create an </a:t>
            </a:r>
            <a:r>
              <a:rPr kumimoji="1" lang="en-US" altLang="zh-TW" dirty="0" err="1" smtClean="0"/>
              <a:t>IoT</a:t>
            </a:r>
            <a:r>
              <a:rPr kumimoji="1" lang="en-US" altLang="zh-TW" dirty="0" smtClean="0"/>
              <a:t> Rule</a:t>
            </a:r>
          </a:p>
          <a:p>
            <a:pPr marL="45720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en-US" altLang="zh-TW" dirty="0"/>
              <a:t>  "</a:t>
            </a:r>
            <a:r>
              <a:rPr lang="en-US" altLang="zh-TW" dirty="0" err="1"/>
              <a:t>sql</a:t>
            </a:r>
            <a:r>
              <a:rPr lang="en-US" altLang="zh-TW" dirty="0"/>
              <a:t>": "SELECT * FROM 'topic/test'",</a:t>
            </a:r>
          </a:p>
          <a:p>
            <a:pPr marL="457200" lvl="1" indent="0">
              <a:buNone/>
            </a:pPr>
            <a:r>
              <a:rPr lang="en-US" altLang="zh-TW" dirty="0"/>
              <a:t>  "</a:t>
            </a:r>
            <a:r>
              <a:rPr lang="en-US" altLang="zh-TW" dirty="0" err="1"/>
              <a:t>ruleDisabled</a:t>
            </a:r>
            <a:r>
              <a:rPr lang="en-US" altLang="zh-TW" dirty="0"/>
              <a:t>": false,</a:t>
            </a:r>
          </a:p>
          <a:p>
            <a:pPr marL="457200" lvl="1" indent="0">
              <a:buNone/>
            </a:pPr>
            <a:r>
              <a:rPr lang="en-US" altLang="zh-TW" dirty="0"/>
              <a:t>  "actions": [{</a:t>
            </a:r>
          </a:p>
          <a:p>
            <a:pPr marL="457200" lvl="1" indent="0">
              <a:buNone/>
            </a:pPr>
            <a:r>
              <a:rPr lang="en-US" altLang="zh-TW" dirty="0"/>
              <a:t>      "</a:t>
            </a:r>
            <a:r>
              <a:rPr lang="en-US" altLang="zh-TW" dirty="0" err="1"/>
              <a:t>dynamoDB</a:t>
            </a:r>
            <a:r>
              <a:rPr lang="en-US" altLang="zh-TW" dirty="0"/>
              <a:t>": {</a:t>
            </a:r>
          </a:p>
          <a:p>
            <a:pPr marL="457200" lvl="1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tableName</a:t>
            </a:r>
            <a:r>
              <a:rPr lang="en-US" altLang="zh-TW" dirty="0"/>
              <a:t>": "</a:t>
            </a:r>
            <a:r>
              <a:rPr lang="en-US" altLang="zh-TW" dirty="0" err="1"/>
              <a:t>sampleTable</a:t>
            </a:r>
            <a:r>
              <a:rPr lang="en-US" altLang="zh-TW" dirty="0"/>
              <a:t>",</a:t>
            </a:r>
          </a:p>
          <a:p>
            <a:pPr marL="457200" lvl="1" indent="0">
              <a:buNone/>
            </a:pPr>
            <a:r>
              <a:rPr lang="nl-NL" altLang="zh-TW" dirty="0"/>
              <a:t>        "</a:t>
            </a:r>
            <a:r>
              <a:rPr lang="nl-NL" altLang="zh-TW" dirty="0" err="1"/>
              <a:t>hashKeyField</a:t>
            </a:r>
            <a:r>
              <a:rPr lang="nl-NL" altLang="zh-TW" dirty="0"/>
              <a:t>": "</a:t>
            </a:r>
            <a:r>
              <a:rPr lang="nl-NL" altLang="zh-TW" dirty="0" err="1"/>
              <a:t>key</a:t>
            </a:r>
            <a:r>
              <a:rPr lang="nl-NL" altLang="zh-TW" dirty="0"/>
              <a:t>",</a:t>
            </a:r>
          </a:p>
          <a:p>
            <a:pPr marL="457200" lvl="1" indent="0">
              <a:buNone/>
            </a:pPr>
            <a:r>
              <a:rPr lang="fi-FI" altLang="zh-TW" dirty="0"/>
              <a:t>        "</a:t>
            </a:r>
            <a:r>
              <a:rPr lang="fi-FI" altLang="zh-TW" dirty="0" err="1"/>
              <a:t>hashKeyValue</a:t>
            </a:r>
            <a:r>
              <a:rPr lang="fi-FI" altLang="zh-TW" dirty="0"/>
              <a:t>": "${</a:t>
            </a:r>
            <a:r>
              <a:rPr lang="fi-FI" altLang="zh-TW" dirty="0" err="1"/>
              <a:t>topic</a:t>
            </a:r>
            <a:r>
              <a:rPr lang="fi-FI" altLang="zh-TW" dirty="0"/>
              <a:t>(2)}",</a:t>
            </a:r>
          </a:p>
          <a:p>
            <a:pPr marL="457200" lvl="1" indent="0">
              <a:buNone/>
            </a:pPr>
            <a:r>
              <a:rPr lang="fi-FI" altLang="zh-TW" dirty="0"/>
              <a:t>        "</a:t>
            </a:r>
            <a:r>
              <a:rPr lang="fi-FI" altLang="zh-TW" dirty="0" err="1"/>
              <a:t>rangeKeyField</a:t>
            </a:r>
            <a:r>
              <a:rPr lang="fi-FI" altLang="zh-TW" dirty="0"/>
              <a:t>": "</a:t>
            </a:r>
            <a:r>
              <a:rPr lang="fi-FI" altLang="zh-TW" dirty="0" err="1"/>
              <a:t>timestamp</a:t>
            </a:r>
            <a:r>
              <a:rPr lang="fi-FI" altLang="zh-TW" dirty="0"/>
              <a:t>",</a:t>
            </a:r>
          </a:p>
          <a:p>
            <a:pPr marL="457200" lvl="1" indent="0">
              <a:buNone/>
            </a:pPr>
            <a:r>
              <a:rPr lang="fi-FI" altLang="zh-TW" dirty="0"/>
              <a:t>        "</a:t>
            </a:r>
            <a:r>
              <a:rPr lang="fi-FI" altLang="zh-TW" dirty="0" err="1"/>
              <a:t>rangeKeyValue</a:t>
            </a:r>
            <a:r>
              <a:rPr lang="fi-FI" altLang="zh-TW" dirty="0"/>
              <a:t>": "${</a:t>
            </a:r>
            <a:r>
              <a:rPr lang="fi-FI" altLang="zh-TW" dirty="0" err="1"/>
              <a:t>timestamp</a:t>
            </a:r>
            <a:r>
              <a:rPr lang="fi-FI" altLang="zh-TW" dirty="0"/>
              <a:t>()}",</a:t>
            </a:r>
          </a:p>
          <a:p>
            <a:pPr marL="457200" lvl="1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roleArn</a:t>
            </a:r>
            <a:r>
              <a:rPr lang="en-US" altLang="zh-TW" dirty="0"/>
              <a:t>": "</a:t>
            </a:r>
            <a:r>
              <a:rPr lang="en-US" altLang="zh-TW" dirty="0" err="1"/>
              <a:t>arn:aws:iam</a:t>
            </a:r>
            <a:r>
              <a:rPr lang="en-US" altLang="zh-TW" dirty="0"/>
              <a:t>::123456789012:role/</a:t>
            </a:r>
            <a:r>
              <a:rPr lang="en-US" altLang="zh-TW" dirty="0" err="1"/>
              <a:t>iot</a:t>
            </a:r>
            <a:r>
              <a:rPr lang="en-US" altLang="zh-TW" dirty="0"/>
              <a:t>-actions-role"</a:t>
            </a:r>
          </a:p>
          <a:p>
            <a:pPr marL="457200" lvl="1" indent="0">
              <a:buNone/>
            </a:pPr>
            <a:r>
              <a:rPr lang="en-US" altLang="zh-TW" dirty="0"/>
              <a:t>      }</a:t>
            </a:r>
          </a:p>
          <a:p>
            <a:pPr marL="457200" lvl="1" indent="0">
              <a:buNone/>
            </a:pPr>
            <a:r>
              <a:rPr lang="en-US" altLang="zh-TW" dirty="0"/>
              <a:t>    }]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r>
              <a:rPr lang="en-US" altLang="zh-TW" b="1" dirty="0" err="1"/>
              <a:t>aws</a:t>
            </a:r>
            <a:r>
              <a:rPr lang="en-US" altLang="zh-TW" b="1" dirty="0"/>
              <a:t> </a:t>
            </a:r>
            <a:r>
              <a:rPr lang="en-US" altLang="zh-TW" b="1" dirty="0" err="1"/>
              <a:t>iot</a:t>
            </a:r>
            <a:r>
              <a:rPr lang="en-US" altLang="zh-TW" b="1" dirty="0"/>
              <a:t> create-topic-rule --rule-name "</a:t>
            </a:r>
            <a:r>
              <a:rPr lang="en-US" altLang="zh-TW" i="1" dirty="0" err="1">
                <a:solidFill>
                  <a:srgbClr val="FF0000"/>
                </a:solidFill>
              </a:rPr>
              <a:t>saveToDynamoDB</a:t>
            </a:r>
            <a:r>
              <a:rPr lang="en-US" altLang="zh-TW" b="1" dirty="0"/>
              <a:t>" --topic-rule-payload </a:t>
            </a:r>
            <a:r>
              <a:rPr lang="en-US" altLang="zh-TW" dirty="0">
                <a:solidFill>
                  <a:srgbClr val="FF0000"/>
                </a:solidFill>
              </a:rPr>
              <a:t>file://</a:t>
            </a:r>
            <a:r>
              <a:rPr lang="en-US" altLang="zh-TW" i="1" dirty="0">
                <a:solidFill>
                  <a:srgbClr val="FF0000"/>
                </a:solidFill>
              </a:rPr>
              <a:t>path-to-file/</a:t>
            </a:r>
            <a:r>
              <a:rPr lang="en-US" altLang="zh-TW" i="1" dirty="0" err="1">
                <a:solidFill>
                  <a:srgbClr val="FF0000"/>
                </a:solidFill>
              </a:rPr>
              <a:t>DynamoDbRule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81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Connect Grove Temperature Sensor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Grove - Temperature Sensor </a:t>
            </a:r>
            <a:r>
              <a:rPr lang="en-US" altLang="zh-TW" dirty="0" smtClean="0"/>
              <a:t>V1.2</a:t>
            </a:r>
          </a:p>
          <a:p>
            <a:pPr lvl="1"/>
            <a:r>
              <a:rPr kumimoji="1" lang="en-US" altLang="zh-TW" dirty="0">
                <a:hlinkClick r:id="rId2"/>
              </a:rPr>
              <a:t>http://www.seeedstudio.com/wiki/Grove_-_</a:t>
            </a:r>
            <a:r>
              <a:rPr kumimoji="1" lang="en-US" altLang="zh-TW" dirty="0" smtClean="0">
                <a:hlinkClick r:id="rId2"/>
              </a:rPr>
              <a:t>Temperature_Sensor_V1.2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36" y="3048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MediaTek</a:t>
            </a:r>
            <a:r>
              <a:rPr lang="en-US" altLang="zh-TW" dirty="0"/>
              <a:t> </a:t>
            </a:r>
            <a:r>
              <a:rPr lang="en-US" altLang="zh-TW" dirty="0" err="1"/>
              <a:t>LinkIt</a:t>
            </a:r>
            <a:r>
              <a:rPr lang="en-US" altLang="zh-TW" dirty="0"/>
              <a:t>™ ONE and Grove </a:t>
            </a:r>
            <a:r>
              <a:rPr lang="en-US" altLang="zh-TW" dirty="0" err="1"/>
              <a:t>IoT</a:t>
            </a:r>
            <a:r>
              <a:rPr lang="en-US" altLang="zh-TW" dirty="0"/>
              <a:t> Starter Kit Powered by AWS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08909"/>
            <a:ext cx="10515600" cy="4168054"/>
          </a:xfrm>
        </p:spPr>
        <p:txBody>
          <a:bodyPr/>
          <a:lstStyle/>
          <a:p>
            <a:r>
              <a:rPr kumimoji="1" lang="en-US" altLang="zh-TW" dirty="0" smtClean="0"/>
              <a:t>Product Page</a:t>
            </a:r>
          </a:p>
          <a:p>
            <a:pPr lvl="1"/>
            <a:r>
              <a:rPr kumimoji="1" lang="en-US" altLang="zh-TW" dirty="0" smtClean="0">
                <a:hlinkClick r:id="rId2"/>
              </a:rPr>
              <a:t>https://labs.mediatek.com/site/global/developer_tools/mediatek_linkit/hdk_intro/aws_kit/index.gsp</a:t>
            </a:r>
            <a:r>
              <a:rPr kumimoji="1" lang="en-US" altLang="zh-TW" dirty="0" smtClean="0"/>
              <a:t> </a:t>
            </a:r>
          </a:p>
          <a:p>
            <a:r>
              <a:rPr lang="en-US" altLang="zh-TW" dirty="0" err="1"/>
              <a:t>LinkIt</a:t>
            </a:r>
            <a:r>
              <a:rPr lang="en-US" altLang="zh-TW" dirty="0"/>
              <a:t> ONE Connect to AWS 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  <a:r>
              <a:rPr lang="en-US" altLang="zh-TW" dirty="0" smtClean="0"/>
              <a:t>Services</a:t>
            </a:r>
          </a:p>
          <a:p>
            <a:pPr lvl="1"/>
            <a:r>
              <a:rPr kumimoji="1" lang="en-US" altLang="zh-TW" dirty="0" smtClean="0">
                <a:hlinkClick r:id="rId3"/>
              </a:rPr>
              <a:t>https://github.com/MediaTek-Labs/aws_mbedtls_mqtt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175" y="4352374"/>
            <a:ext cx="2666170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98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http://docs.aws.amazon.com/iot/latest/developerguide/iot-quickstart.html</a:t>
            </a:r>
            <a:r>
              <a:rPr kumimoji="1" lang="en-US" altLang="zh-TW" dirty="0"/>
              <a:t> </a:t>
            </a:r>
          </a:p>
          <a:p>
            <a:r>
              <a:rPr kumimoji="1" lang="en-US" altLang="zh-TW" dirty="0" smtClean="0">
                <a:hlinkClick r:id="rId3"/>
              </a:rPr>
              <a:t>https://labs.mediatek.com/site/global/developer_tools/mediatek_linkit/get-started/aws/get-started/index.gsp</a:t>
            </a:r>
            <a:endParaRPr kumimoji="1" lang="en-US" altLang="zh-TW" dirty="0" smtClean="0"/>
          </a:p>
          <a:p>
            <a:r>
              <a:rPr kumimoji="1" lang="en-US" altLang="zh-TW" dirty="0" smtClean="0">
                <a:hlinkClick r:id="rId4"/>
              </a:rPr>
              <a:t>http</a:t>
            </a:r>
            <a:r>
              <a:rPr kumimoji="1" lang="en-US" altLang="zh-TW" dirty="0">
                <a:hlinkClick r:id="rId4"/>
              </a:rPr>
              <a:t>://www.seeedstudio.com/wiki/Grove_-_</a:t>
            </a:r>
            <a:r>
              <a:rPr kumimoji="1" lang="en-US" altLang="zh-TW" dirty="0" smtClean="0">
                <a:hlinkClick r:id="rId4"/>
              </a:rPr>
              <a:t>Temperature_Sensor_V1.2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>
                <a:hlinkClick r:id="rId5"/>
              </a:rPr>
              <a:t>http://</a:t>
            </a:r>
            <a:r>
              <a:rPr kumimoji="1" lang="en-US" altLang="zh-TW" dirty="0" smtClean="0">
                <a:hlinkClick r:id="rId5"/>
              </a:rPr>
              <a:t>www.slideshare.net/AmazonWebServices/mbl205-new-everything-you-want-to-know-about-aws-iot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543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509" y="4418804"/>
            <a:ext cx="2960831" cy="24391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Challenge – Win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$100 USD </a:t>
            </a:r>
            <a:r>
              <a:rPr kumimoji="1" lang="en-US" altLang="zh-TW" dirty="0" smtClean="0"/>
              <a:t>AWS Credit !!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kumimoji="1" lang="zh-TW" altLang="en-US" dirty="0" smtClean="0"/>
              <a:t>請使用 </a:t>
            </a:r>
            <a:r>
              <a:rPr kumimoji="1" lang="en-US" altLang="zh-TW" dirty="0" err="1" smtClean="0"/>
              <a:t>IoT</a:t>
            </a:r>
            <a:r>
              <a:rPr kumimoji="1" lang="en-US" altLang="zh-TW" dirty="0" smtClean="0"/>
              <a:t> Starter Kit </a:t>
            </a:r>
            <a:r>
              <a:rPr kumimoji="1" lang="zh-TW" altLang="en-US" dirty="0" smtClean="0"/>
              <a:t>當中的 </a:t>
            </a:r>
            <a:r>
              <a:rPr kumimoji="1" lang="en-US" altLang="zh-TW" dirty="0" smtClean="0"/>
              <a:t>Moisture Sensor</a:t>
            </a:r>
            <a:r>
              <a:rPr kumimoji="1" lang="zh-TW" altLang="en-US" dirty="0" smtClean="0"/>
              <a:t>，建立一個自動記錄溼度的</a:t>
            </a:r>
            <a:r>
              <a:rPr kumimoji="1" lang="en-US" altLang="zh-TW" dirty="0" smtClean="0"/>
              <a:t>AWS </a:t>
            </a:r>
            <a:r>
              <a:rPr kumimoji="1" lang="en-US" altLang="zh-TW" dirty="0" err="1" smtClean="0"/>
              <a:t>IoT</a:t>
            </a:r>
            <a:r>
              <a:rPr kumimoji="1" lang="zh-TW" altLang="en-US" dirty="0" smtClean="0"/>
              <a:t> 解決方案，並將資料記錄在 </a:t>
            </a:r>
            <a:r>
              <a:rPr kumimoji="1" lang="en-US" altLang="zh-TW" dirty="0" err="1" smtClean="0"/>
              <a:t>DynamoDB</a:t>
            </a:r>
            <a:r>
              <a:rPr kumimoji="1" lang="zh-TW" altLang="en-US" dirty="0" smtClean="0"/>
              <a:t>中</a:t>
            </a:r>
          </a:p>
          <a:p>
            <a:r>
              <a:rPr kumimoji="1" lang="zh-TW" altLang="en-US" dirty="0" smtClean="0"/>
              <a:t>完成之後請錄製一段短片，內容必須包括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接上</a:t>
            </a:r>
            <a:r>
              <a:rPr kumimoji="1" lang="en-US" altLang="zh-TW" dirty="0" smtClean="0"/>
              <a:t>Moisture Sensor</a:t>
            </a:r>
            <a:r>
              <a:rPr kumimoji="1" lang="zh-TW" altLang="en-US" dirty="0" smtClean="0"/>
              <a:t>的</a:t>
            </a:r>
            <a:r>
              <a:rPr kumimoji="1" lang="en-US" altLang="zh-TW" dirty="0" err="1" smtClean="0"/>
              <a:t>LinkIt</a:t>
            </a:r>
            <a:r>
              <a:rPr kumimoji="1" lang="en-US" altLang="zh-TW" dirty="0" smtClean="0"/>
              <a:t> One</a:t>
            </a:r>
            <a:r>
              <a:rPr kumimoji="1" lang="zh-TW" altLang="en-US" dirty="0" smtClean="0"/>
              <a:t>開發版以及接收資料的</a:t>
            </a:r>
            <a:r>
              <a:rPr kumimoji="1" lang="en-US" altLang="zh-TW" dirty="0" err="1" smtClean="0"/>
              <a:t>DynamoDB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zh-TW" altLang="en-US" dirty="0" smtClean="0"/>
              <a:t>將</a:t>
            </a:r>
            <a:r>
              <a:rPr kumimoji="1" lang="en-US" altLang="zh-TW" dirty="0" smtClean="0"/>
              <a:t>Moisture Sensor</a:t>
            </a:r>
            <a:r>
              <a:rPr kumimoji="1" lang="zh-TW" altLang="en-US" dirty="0" smtClean="0"/>
              <a:t>插入水中，從</a:t>
            </a:r>
            <a:r>
              <a:rPr kumimoji="1" lang="en-US" altLang="zh-TW" dirty="0" err="1" smtClean="0"/>
              <a:t>DynamoDB</a:t>
            </a:r>
            <a:r>
              <a:rPr kumimoji="1" lang="zh-TW" altLang="en-US" dirty="0" smtClean="0"/>
              <a:t>可以收到變化的數值</a:t>
            </a:r>
          </a:p>
          <a:p>
            <a:r>
              <a:rPr kumimoji="1" lang="zh-TW" altLang="en-US" dirty="0" smtClean="0"/>
              <a:t>將短片上傳到</a:t>
            </a:r>
            <a:r>
              <a:rPr kumimoji="1" lang="en-US" altLang="zh-TW" dirty="0" err="1" smtClean="0"/>
              <a:t>Youtube</a:t>
            </a:r>
            <a:r>
              <a:rPr kumimoji="1" lang="zh-TW" altLang="en-US" dirty="0" smtClean="0"/>
              <a:t>，標題為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我的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IoT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濕度計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，並將影片連結</a:t>
            </a:r>
            <a:r>
              <a:rPr kumimoji="1" lang="en-US" altLang="zh-TW" dirty="0" smtClean="0"/>
              <a:t>email</a:t>
            </a:r>
            <a:r>
              <a:rPr kumimoji="1" lang="zh-TW" altLang="en-US" dirty="0" smtClean="0"/>
              <a:t>到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hlinkClick r:id="rId3"/>
              </a:rPr>
              <a:t>johnchan@amazon.com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驗證。</a:t>
            </a:r>
          </a:p>
          <a:p>
            <a:r>
              <a:rPr kumimoji="1" lang="en-US" altLang="zh-TW" dirty="0" smtClean="0"/>
              <a:t>[Hint]</a:t>
            </a:r>
          </a:p>
          <a:p>
            <a:pPr lvl="1"/>
            <a:r>
              <a:rPr kumimoji="1" lang="en-US" altLang="zh-TW" dirty="0">
                <a:hlinkClick r:id="rId4"/>
              </a:rPr>
              <a:t>https://</a:t>
            </a:r>
            <a:r>
              <a:rPr kumimoji="1" lang="en-US" altLang="zh-TW" dirty="0" smtClean="0">
                <a:hlinkClick r:id="rId4"/>
              </a:rPr>
              <a:t>github.com/Seeed-Studio/Moisture_Sensor</a:t>
            </a:r>
            <a:r>
              <a:rPr kumimoji="1"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8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Get Started with AWS </a:t>
            </a:r>
            <a:r>
              <a:rPr lang="en-US" altLang="zh-TW" dirty="0" err="1">
                <a:hlinkClick r:id="rId2"/>
              </a:rPr>
              <a:t>IoT</a:t>
            </a:r>
            <a:r>
              <a:rPr lang="en-US" altLang="zh-TW" dirty="0">
                <a:hlinkClick r:id="rId2"/>
              </a:rPr>
              <a:t> Services on the </a:t>
            </a:r>
            <a:r>
              <a:rPr lang="en-US" altLang="zh-TW" dirty="0" err="1">
                <a:hlinkClick r:id="rId2"/>
              </a:rPr>
              <a:t>LinkIt</a:t>
            </a:r>
            <a:r>
              <a:rPr lang="en-US" altLang="zh-TW" dirty="0">
                <a:hlinkClick r:id="rId2"/>
              </a:rPr>
              <a:t>™ ONE Development Platform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r>
              <a:rPr lang="en-US" altLang="zh-TW" dirty="0"/>
              <a:t>Setup for development on </a:t>
            </a:r>
            <a:r>
              <a:rPr lang="en-US" altLang="zh-TW" dirty="0" err="1"/>
              <a:t>LinkIt</a:t>
            </a:r>
            <a:r>
              <a:rPr lang="en-US" altLang="zh-TW" dirty="0"/>
              <a:t> ONE using the Arduino IDE as described </a:t>
            </a:r>
            <a:r>
              <a:rPr lang="en-US" altLang="zh-TW" dirty="0">
                <a:hlinkClick r:id="rId3"/>
              </a:rPr>
              <a:t>here.</a:t>
            </a:r>
          </a:p>
          <a:p>
            <a:r>
              <a:rPr lang="en-US" altLang="zh-TW" dirty="0"/>
              <a:t>Install and configure the AWS </a:t>
            </a:r>
            <a:r>
              <a:rPr lang="en-US" altLang="zh-TW" dirty="0" err="1"/>
              <a:t>IoT</a:t>
            </a:r>
            <a:r>
              <a:rPr lang="en-US" altLang="zh-TW" dirty="0"/>
              <a:t> services command line interface (CLI) and a MQTT client.</a:t>
            </a:r>
          </a:p>
          <a:p>
            <a:r>
              <a:rPr lang="en-US" altLang="zh-TW" dirty="0"/>
              <a:t>Add the </a:t>
            </a:r>
            <a:r>
              <a:rPr lang="en-US" altLang="zh-TW" dirty="0">
                <a:hlinkClick r:id="rId4"/>
              </a:rPr>
              <a:t>mbed TSL library for LinkIt ONE to your Arduino IDE.</a:t>
            </a:r>
          </a:p>
          <a:p>
            <a:r>
              <a:rPr lang="en-US" altLang="zh-TW" dirty="0"/>
              <a:t>Provision your AWS certificates to the </a:t>
            </a:r>
            <a:r>
              <a:rPr lang="en-US" altLang="zh-TW" dirty="0" err="1"/>
              <a:t>LinkIt</a:t>
            </a:r>
            <a:r>
              <a:rPr lang="en-US" altLang="zh-TW" dirty="0"/>
              <a:t> ONE development board.</a:t>
            </a:r>
          </a:p>
          <a:p>
            <a:r>
              <a:rPr lang="en-US" altLang="zh-TW" dirty="0"/>
              <a:t>Create your </a:t>
            </a:r>
            <a:r>
              <a:rPr lang="en-US" altLang="zh-TW" dirty="0" err="1"/>
              <a:t>LinkIt</a:t>
            </a:r>
            <a:r>
              <a:rPr lang="en-US" altLang="zh-TW" dirty="0"/>
              <a:t> ONE application and run it on your board.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23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for development on </a:t>
            </a:r>
            <a:r>
              <a:rPr lang="en-US" altLang="zh-TW" dirty="0" err="1" smtClean="0"/>
              <a:t>LinkIt</a:t>
            </a:r>
            <a:r>
              <a:rPr lang="en-US" altLang="zh-TW" dirty="0" smtClean="0"/>
              <a:t> ONE using the Arduino IDE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790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Started with the </a:t>
            </a:r>
            <a:r>
              <a:rPr lang="en-US" altLang="zh-TW" dirty="0" err="1"/>
              <a:t>LinkIt</a:t>
            </a:r>
            <a:r>
              <a:rPr lang="en-US" altLang="zh-TW" dirty="0"/>
              <a:t>™ ONE Development Platform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05891"/>
            <a:ext cx="10515600" cy="4071072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Install Arduino 1.5.7</a:t>
            </a:r>
          </a:p>
          <a:p>
            <a:pPr lvl="1"/>
            <a:r>
              <a:rPr kumimoji="1" lang="en-US" altLang="zh-TW" dirty="0" smtClean="0">
                <a:hlinkClick r:id="rId2"/>
              </a:rPr>
              <a:t>https://www.arduino.cc/en/Main/OldSoftwareReleases#1.5.x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smtClean="0"/>
              <a:t>Windows PC</a:t>
            </a:r>
          </a:p>
          <a:p>
            <a:pPr lvl="1"/>
            <a:r>
              <a:rPr lang="en-US" altLang="zh-TW" sz="2000" b="1" dirty="0" smtClean="0">
                <a:hlinkClick r:id="rId3"/>
              </a:rPr>
              <a:t>Download </a:t>
            </a:r>
            <a:r>
              <a:rPr lang="en-US" altLang="zh-TW" sz="2000" b="1" dirty="0">
                <a:hlinkClick r:id="rId3"/>
              </a:rPr>
              <a:t>the Arduino IDE</a:t>
            </a:r>
            <a:endParaRPr lang="en-US" altLang="zh-TW" sz="2000" dirty="0"/>
          </a:p>
          <a:p>
            <a:pPr lvl="1"/>
            <a:r>
              <a:rPr lang="en-US" altLang="zh-TW" sz="2000" b="1" dirty="0" smtClean="0">
                <a:hlinkClick r:id="rId4"/>
              </a:rPr>
              <a:t>Download </a:t>
            </a:r>
            <a:r>
              <a:rPr lang="en-US" altLang="zh-TW" sz="2000" b="1" dirty="0">
                <a:hlinkClick r:id="rId4"/>
              </a:rPr>
              <a:t>the LinkIt ONE </a:t>
            </a:r>
            <a:r>
              <a:rPr lang="en-US" altLang="zh-TW" sz="2000" b="1" dirty="0" smtClean="0">
                <a:hlinkClick r:id="rId4"/>
              </a:rPr>
              <a:t>SDK</a:t>
            </a:r>
            <a:endParaRPr lang="en-US" altLang="zh-TW" sz="2000" b="1" dirty="0" smtClean="0"/>
          </a:p>
          <a:p>
            <a:r>
              <a:rPr lang="en-US" altLang="zh-TW" dirty="0" smtClean="0"/>
              <a:t>Mac</a:t>
            </a:r>
          </a:p>
          <a:p>
            <a:pPr lvl="1"/>
            <a:r>
              <a:rPr lang="en-US" altLang="zh-TW" sz="2000" b="1" dirty="0">
                <a:hlinkClick r:id="rId5"/>
              </a:rPr>
              <a:t>Download the Arduino </a:t>
            </a:r>
            <a:r>
              <a:rPr lang="en-US" altLang="zh-TW" sz="2000" b="1" dirty="0" smtClean="0">
                <a:hlinkClick r:id="rId5"/>
              </a:rPr>
              <a:t>IDE</a:t>
            </a:r>
            <a:endParaRPr lang="en-US" altLang="zh-TW" sz="2000" b="1" dirty="0" smtClean="0"/>
          </a:p>
          <a:p>
            <a:pPr lvl="1"/>
            <a:r>
              <a:rPr lang="en-US" altLang="zh-TW" sz="2000" b="1" dirty="0">
                <a:hlinkClick r:id="rId6"/>
              </a:rPr>
              <a:t>Download the LinkIt ONE </a:t>
            </a:r>
            <a:r>
              <a:rPr lang="en-US" altLang="zh-TW" sz="2000" b="1" dirty="0" smtClean="0">
                <a:hlinkClick r:id="rId6"/>
              </a:rPr>
              <a:t>SDK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/>
              <a:t>LinkIt</a:t>
            </a:r>
            <a:r>
              <a:rPr lang="en-US" altLang="zh-TW" sz="2000" dirty="0"/>
              <a:t> ONE SDK can be used on Mac OSX 10.09 and 10.10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0047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the Arduino IDE and </a:t>
            </a:r>
            <a:r>
              <a:rPr lang="en-US" altLang="zh-TW" dirty="0" err="1"/>
              <a:t>LinkIt</a:t>
            </a:r>
            <a:r>
              <a:rPr lang="en-US" altLang="zh-TW" dirty="0"/>
              <a:t> ONE SDK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78181"/>
            <a:ext cx="10515600" cy="4098781"/>
          </a:xfrm>
        </p:spPr>
        <p:txBody>
          <a:bodyPr/>
          <a:lstStyle/>
          <a:p>
            <a:r>
              <a:rPr kumimoji="1" lang="en-US" altLang="zh-TW" dirty="0" smtClean="0"/>
              <a:t>Windows PC</a:t>
            </a:r>
          </a:p>
          <a:p>
            <a:pPr lvl="1"/>
            <a:r>
              <a:rPr kumimoji="1" lang="en-US" altLang="zh-TW" dirty="0" smtClean="0">
                <a:hlinkClick r:id="rId2"/>
              </a:rPr>
              <a:t>https://labs.mediatek.com/site/global/developer_tools/mediatek_linkit/get-started/windows/install/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smtClean="0"/>
              <a:t>MAC</a:t>
            </a:r>
          </a:p>
          <a:p>
            <a:pPr lvl="1"/>
            <a:r>
              <a:rPr kumimoji="1" lang="en-US" altLang="zh-TW" dirty="0" smtClean="0">
                <a:hlinkClick r:id="rId3"/>
              </a:rPr>
              <a:t>https://labs.mediatek.com/site/global/developer_tools/mediatek_linkit/get-started/mac/install/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6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Update </a:t>
            </a:r>
            <a:r>
              <a:rPr lang="fr-FR" altLang="zh-TW" dirty="0" err="1"/>
              <a:t>Your</a:t>
            </a:r>
            <a:r>
              <a:rPr lang="fr-FR" altLang="zh-TW" dirty="0"/>
              <a:t> </a:t>
            </a:r>
            <a:r>
              <a:rPr lang="fr-FR" altLang="zh-TW" dirty="0" err="1"/>
              <a:t>Board’s</a:t>
            </a:r>
            <a:r>
              <a:rPr lang="fr-FR" altLang="zh-TW" dirty="0"/>
              <a:t> </a:t>
            </a:r>
            <a:r>
              <a:rPr lang="fr-FR" altLang="zh-TW" dirty="0" err="1"/>
              <a:t>Firmware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</a:t>
            </a:r>
            <a:r>
              <a:rPr lang="en-US" altLang="zh-TW" dirty="0" smtClean="0"/>
              <a:t>board </a:t>
            </a:r>
            <a:r>
              <a:rPr lang="en-US" altLang="zh-TW" dirty="0"/>
              <a:t>to Mass Storage </a:t>
            </a:r>
            <a:r>
              <a:rPr lang="en-US" altLang="zh-TW" dirty="0" err="1"/>
              <a:t>Bootup</a:t>
            </a:r>
            <a:r>
              <a:rPr lang="en-US" altLang="zh-TW" dirty="0"/>
              <a:t> </a:t>
            </a:r>
            <a:r>
              <a:rPr lang="en-US" altLang="zh-TW" dirty="0" smtClean="0"/>
              <a:t>mode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Run </a:t>
            </a:r>
            <a:r>
              <a:rPr lang="en-US" altLang="zh-TW" dirty="0"/>
              <a:t>the </a:t>
            </a:r>
            <a:r>
              <a:rPr lang="en-US" altLang="zh-TW" dirty="0" err="1"/>
              <a:t>LinkIt</a:t>
            </a:r>
            <a:r>
              <a:rPr lang="en-US" altLang="zh-TW" dirty="0"/>
              <a:t> ONE Firmware Updater </a:t>
            </a:r>
            <a:r>
              <a:rPr lang="en-US" altLang="zh-TW" dirty="0" smtClean="0"/>
              <a:t>Application</a:t>
            </a:r>
          </a:p>
          <a:p>
            <a:pPr lvl="1"/>
            <a:r>
              <a:rPr kumimoji="1" lang="en-US" altLang="zh-TW" dirty="0" smtClean="0">
                <a:hlinkClick r:id="rId2"/>
              </a:rPr>
              <a:t>https://labs.mediatek.com/site/global/developer_tools/mediatek_linkit/get-started/windows/update/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14" y="2354696"/>
            <a:ext cx="4914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Configure the Arduino IDE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89017"/>
            <a:ext cx="10515600" cy="3987945"/>
          </a:xfrm>
        </p:spPr>
        <p:txBody>
          <a:bodyPr/>
          <a:lstStyle/>
          <a:p>
            <a:r>
              <a:rPr kumimoji="1" lang="en-US" altLang="zh-TW" dirty="0" smtClean="0"/>
              <a:t>Windows PC</a:t>
            </a:r>
          </a:p>
          <a:p>
            <a:pPr lvl="1"/>
            <a:r>
              <a:rPr kumimoji="1" lang="en-US" altLang="zh-TW" dirty="0" smtClean="0">
                <a:hlinkClick r:id="rId2"/>
              </a:rPr>
              <a:t>https://labs.mediatek.com/site/global/developer_tools/mediatek_linkit/get-started/windows/configure/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smtClean="0"/>
              <a:t>MAC</a:t>
            </a:r>
          </a:p>
          <a:p>
            <a:pPr lvl="1"/>
            <a:r>
              <a:rPr kumimoji="1" lang="en-US" altLang="zh-TW" dirty="0" smtClean="0">
                <a:hlinkClick r:id="rId3"/>
              </a:rPr>
              <a:t>https://labs.mediatek.com/site/global/developer_tools/mediatek_linkit/get-started/mac/configure/</a:t>
            </a:r>
            <a:r>
              <a:rPr kumimoji="1" lang="en-US" altLang="zh-TW" dirty="0" smtClean="0"/>
              <a:t> </a:t>
            </a:r>
          </a:p>
          <a:p>
            <a:r>
              <a:rPr lang="en-US" altLang="zh-TW" dirty="0" smtClean="0"/>
              <a:t>Create and Run Your First Sketch</a:t>
            </a:r>
          </a:p>
          <a:p>
            <a:pPr lvl="1"/>
            <a:r>
              <a:rPr lang="en-US" altLang="zh-TW" dirty="0"/>
              <a:t>n Arduino IDE on the </a:t>
            </a:r>
            <a:r>
              <a:rPr lang="en-US" altLang="zh-TW" b="1" dirty="0"/>
              <a:t>File</a:t>
            </a:r>
            <a:r>
              <a:rPr lang="en-US" altLang="zh-TW" dirty="0"/>
              <a:t> menu point to </a:t>
            </a:r>
            <a:r>
              <a:rPr lang="en-US" altLang="zh-TW" b="1" dirty="0"/>
              <a:t>Examples</a:t>
            </a:r>
            <a:r>
              <a:rPr lang="en-US" altLang="zh-TW" dirty="0"/>
              <a:t>, then </a:t>
            </a:r>
            <a:r>
              <a:rPr lang="en-US" altLang="zh-TW" b="1" dirty="0"/>
              <a:t>01. Basics</a:t>
            </a:r>
            <a:r>
              <a:rPr lang="en-US" altLang="zh-TW" dirty="0"/>
              <a:t> and click </a:t>
            </a:r>
            <a:r>
              <a:rPr lang="en-US" altLang="zh-TW" b="1" dirty="0"/>
              <a:t>Blink</a:t>
            </a:r>
            <a:r>
              <a:rPr lang="en-US" altLang="zh-TW" dirty="0"/>
              <a:t>, this opens the Blink </a:t>
            </a:r>
            <a:r>
              <a:rPr lang="en-US" altLang="zh-TW" dirty="0" smtClean="0"/>
              <a:t>example.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38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1465</Words>
  <Application>Microsoft Macintosh PowerPoint</Application>
  <PresentationFormat>寬螢幕</PresentationFormat>
  <Paragraphs>229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新細明體</vt:lpstr>
      <vt:lpstr>Office 佈景主題</vt:lpstr>
      <vt:lpstr>AWS IoT Workshop with LinkIt One</vt:lpstr>
      <vt:lpstr>What Is AWS IoT</vt:lpstr>
      <vt:lpstr>MediaTek LinkIt™ ONE and Grove IoT Starter Kit Powered by AWS</vt:lpstr>
      <vt:lpstr>Get Started with AWS IoT Services on the LinkIt™ ONE Development Platform</vt:lpstr>
      <vt:lpstr>Setup for development on LinkIt ONE using the Arduino IDE</vt:lpstr>
      <vt:lpstr>Get Started with the LinkIt™ ONE Development Platform</vt:lpstr>
      <vt:lpstr>Install the Arduino IDE and LinkIt ONE SDK</vt:lpstr>
      <vt:lpstr>Update Your Board’s Firmware</vt:lpstr>
      <vt:lpstr>Configure the Arduino IDE</vt:lpstr>
      <vt:lpstr>Install and configure the AWS IoT services command line interface (CLI) and a MQTT client</vt:lpstr>
      <vt:lpstr>Create a Device in the Thing Registry</vt:lpstr>
      <vt:lpstr>Secure Communication Between a Device and AWS IoT</vt:lpstr>
      <vt:lpstr>Secure Communication Between a Device and AWS IoT</vt:lpstr>
      <vt:lpstr>Secure Communication Between a Device and AWS IoT</vt:lpstr>
      <vt:lpstr>Setting Up CloudWatch Logs</vt:lpstr>
      <vt:lpstr>Setting Up CloudWatch Logs</vt:lpstr>
      <vt:lpstr>Setting Up CloudWatch Logs</vt:lpstr>
      <vt:lpstr>Add the mbed TSL library for LinkIt ONE to your Arduino IDE</vt:lpstr>
      <vt:lpstr>Create and run your first AWS IoT sketch</vt:lpstr>
      <vt:lpstr>Provision your AWS certificates to the LinkIt ONE development board</vt:lpstr>
      <vt:lpstr>Provision your AWS certificates to the LinkIt ONE development board</vt:lpstr>
      <vt:lpstr>Add the mbed TLS and AWS IoT Services MQTT libraries to the Arduino IDE</vt:lpstr>
      <vt:lpstr>Programming your application</vt:lpstr>
      <vt:lpstr>Programming your application (cont.)</vt:lpstr>
      <vt:lpstr>Configure and Test Rules</vt:lpstr>
      <vt:lpstr>Create an IAM Role for AWS IoT</vt:lpstr>
      <vt:lpstr>Grant Permissions to the Role</vt:lpstr>
      <vt:lpstr>Create a Rule to Insert a Message into a DynamoDB Table</vt:lpstr>
      <vt:lpstr>Connect Grove Temperature Sensor</vt:lpstr>
      <vt:lpstr>References</vt:lpstr>
      <vt:lpstr>Challenge – Win $100 USD AWS Credit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張書源</cp:lastModifiedBy>
  <cp:revision>20</cp:revision>
  <dcterms:created xsi:type="dcterms:W3CDTF">2015-11-22T07:54:45Z</dcterms:created>
  <dcterms:modified xsi:type="dcterms:W3CDTF">2016-03-21T03:35:26Z</dcterms:modified>
</cp:coreProperties>
</file>