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810994B-4397-46DF-BEE4-08BDA4FB3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512" y="865306"/>
            <a:ext cx="5444096" cy="52777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12BADC-361A-4C46-9E5C-DE78BE969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20" y="1885411"/>
            <a:ext cx="2514028" cy="41335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855EE0-DB6D-4CA3-A5F5-39FE90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417" t="27296" r="4437" b="28511"/>
          <a:stretch>
            <a:fillRect/>
          </a:stretch>
        </p:blipFill>
        <p:spPr>
          <a:xfrm rot="5400000">
            <a:off x="-797876" y="2153532"/>
            <a:ext cx="5482237" cy="271970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E73743A-974E-4C47-B19F-56AD4FE0484A}"/>
              </a:ext>
            </a:extLst>
          </p:cNvPr>
          <p:cNvSpPr txBox="1"/>
          <p:nvPr/>
        </p:nvSpPr>
        <p:spPr>
          <a:xfrm>
            <a:off x="1007504" y="6394662"/>
            <a:ext cx="244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HC-SR04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54B40A-0902-471E-B2B9-CF4BD0C92113}"/>
              </a:ext>
            </a:extLst>
          </p:cNvPr>
          <p:cNvSpPr txBox="1"/>
          <p:nvPr/>
        </p:nvSpPr>
        <p:spPr>
          <a:xfrm>
            <a:off x="5256056" y="6376250"/>
            <a:ext cx="2117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MCU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BADC9E-5882-4CFF-8CEC-6915C78EC179}"/>
              </a:ext>
            </a:extLst>
          </p:cNvPr>
          <p:cNvSpPr txBox="1"/>
          <p:nvPr/>
        </p:nvSpPr>
        <p:spPr>
          <a:xfrm>
            <a:off x="5639823" y="303777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813FB9-1CB4-441A-97AB-F990F9022DB7}"/>
              </a:ext>
            </a:extLst>
          </p:cNvPr>
          <p:cNvSpPr txBox="1"/>
          <p:nvPr/>
        </p:nvSpPr>
        <p:spPr>
          <a:xfrm>
            <a:off x="253434" y="170441"/>
            <a:ext cx="337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电路原理图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62DF72-550E-487C-93F0-EA45D37C54C2}"/>
              </a:ext>
            </a:extLst>
          </p:cNvPr>
          <p:cNvSpPr txBox="1"/>
          <p:nvPr/>
        </p:nvSpPr>
        <p:spPr>
          <a:xfrm>
            <a:off x="9892704" y="6422416"/>
            <a:ext cx="162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蜂鸣器</a:t>
            </a:r>
          </a:p>
        </p:txBody>
      </p:sp>
    </p:spTree>
    <p:extLst>
      <p:ext uri="{BB962C8B-B14F-4D97-AF65-F5344CB8AC3E}">
        <p14:creationId xmlns:p14="http://schemas.microsoft.com/office/powerpoint/2010/main" val="202693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AEBCB4-78B1-4250-A3F3-1245F1876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80" t="27383" r="13106" b="13646"/>
          <a:stretch/>
        </p:blipFill>
        <p:spPr>
          <a:xfrm>
            <a:off x="1511084" y="935880"/>
            <a:ext cx="8633233" cy="49862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45AFCA6-F1E3-47A7-8A1D-83794333DC15}"/>
              </a:ext>
            </a:extLst>
          </p:cNvPr>
          <p:cNvSpPr txBox="1"/>
          <p:nvPr/>
        </p:nvSpPr>
        <p:spPr>
          <a:xfrm>
            <a:off x="489287" y="362078"/>
            <a:ext cx="2718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简易原理图</a:t>
            </a:r>
          </a:p>
        </p:txBody>
      </p:sp>
    </p:spTree>
    <p:extLst>
      <p:ext uri="{BB962C8B-B14F-4D97-AF65-F5344CB8AC3E}">
        <p14:creationId xmlns:p14="http://schemas.microsoft.com/office/powerpoint/2010/main" val="98200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07AB97-0944-4D05-BDC8-687525009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4" t="32484" r="17008" b="19463"/>
          <a:stretch/>
        </p:blipFill>
        <p:spPr>
          <a:xfrm>
            <a:off x="1411490" y="1331710"/>
            <a:ext cx="9747153" cy="45044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CD37C00-8E8D-4D17-88D2-F8351F3D2C95}"/>
              </a:ext>
            </a:extLst>
          </p:cNvPr>
          <p:cNvSpPr txBox="1"/>
          <p:nvPr/>
        </p:nvSpPr>
        <p:spPr>
          <a:xfrm>
            <a:off x="5639823" y="297333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B41F94-9E1E-44BA-8EFC-4FE330602597}"/>
              </a:ext>
            </a:extLst>
          </p:cNvPr>
          <p:cNvSpPr txBox="1"/>
          <p:nvPr/>
        </p:nvSpPr>
        <p:spPr>
          <a:xfrm>
            <a:off x="417310" y="245477"/>
            <a:ext cx="272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总体电路框图</a:t>
            </a:r>
          </a:p>
        </p:txBody>
      </p:sp>
    </p:spTree>
    <p:extLst>
      <p:ext uri="{BB962C8B-B14F-4D97-AF65-F5344CB8AC3E}">
        <p14:creationId xmlns:p14="http://schemas.microsoft.com/office/powerpoint/2010/main" val="115963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Ting</dc:creator>
  <cp:lastModifiedBy>C Ting</cp:lastModifiedBy>
  <cp:revision>2</cp:revision>
  <dcterms:created xsi:type="dcterms:W3CDTF">2021-06-16T06:57:54Z</dcterms:created>
  <dcterms:modified xsi:type="dcterms:W3CDTF">2021-06-16T07:24:12Z</dcterms:modified>
</cp:coreProperties>
</file>