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78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8F9C2-A463-40DA-A4C0-D60F3EB139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FAD7F55-0F6F-42E4-9048-67220FCB2E3F}">
      <dgm:prSet/>
      <dgm:spPr/>
      <dgm:t>
        <a:bodyPr/>
        <a:lstStyle/>
        <a:p>
          <a:r>
            <a:rPr lang="en-US"/>
            <a:t>ChadaTech's current development model utilizes the Waterfall approach.</a:t>
          </a:r>
        </a:p>
      </dgm:t>
    </dgm:pt>
    <dgm:pt modelId="{FEEC4A08-A0DC-4F77-BE7D-46A1CE2F34F4}" type="parTrans" cxnId="{0C294B55-37BC-4B8D-A8CA-00DF4FE84A22}">
      <dgm:prSet/>
      <dgm:spPr/>
      <dgm:t>
        <a:bodyPr/>
        <a:lstStyle/>
        <a:p>
          <a:endParaRPr lang="en-US"/>
        </a:p>
      </dgm:t>
    </dgm:pt>
    <dgm:pt modelId="{046021EA-C110-4A13-AC70-3E1FF0CFE3B8}" type="sibTrans" cxnId="{0C294B55-37BC-4B8D-A8CA-00DF4FE84A22}">
      <dgm:prSet/>
      <dgm:spPr/>
      <dgm:t>
        <a:bodyPr/>
        <a:lstStyle/>
        <a:p>
          <a:endParaRPr lang="en-US"/>
        </a:p>
      </dgm:t>
    </dgm:pt>
    <dgm:pt modelId="{C5DAEA74-2D08-44EF-82D2-4996B542340D}">
      <dgm:prSet/>
      <dgm:spPr/>
      <dgm:t>
        <a:bodyPr/>
        <a:lstStyle/>
        <a:p>
          <a:r>
            <a:rPr lang="en-US"/>
            <a:t>Purpose: To provide an overview of the Scrum-Agile approach and compare it with Waterfall to aid in deciding on the transition.</a:t>
          </a:r>
        </a:p>
      </dgm:t>
    </dgm:pt>
    <dgm:pt modelId="{25813D5E-79AD-4614-BE81-565FB12557CD}" type="parTrans" cxnId="{FB8893A7-8D00-4792-A75A-BED84C57F5FC}">
      <dgm:prSet/>
      <dgm:spPr/>
      <dgm:t>
        <a:bodyPr/>
        <a:lstStyle/>
        <a:p>
          <a:endParaRPr lang="en-US"/>
        </a:p>
      </dgm:t>
    </dgm:pt>
    <dgm:pt modelId="{7A272A91-C61E-4D77-A7BB-27647DAE62EA}" type="sibTrans" cxnId="{FB8893A7-8D00-4792-A75A-BED84C57F5FC}">
      <dgm:prSet/>
      <dgm:spPr/>
      <dgm:t>
        <a:bodyPr/>
        <a:lstStyle/>
        <a:p>
          <a:endParaRPr lang="en-US"/>
        </a:p>
      </dgm:t>
    </dgm:pt>
    <dgm:pt modelId="{FDB74A28-E813-4C7F-913F-D9A41C24BAFC}" type="pres">
      <dgm:prSet presAssocID="{DA08F9C2-A463-40DA-A4C0-D60F3EB13959}" presName="root" presStyleCnt="0">
        <dgm:presLayoutVars>
          <dgm:dir/>
          <dgm:resizeHandles val="exact"/>
        </dgm:presLayoutVars>
      </dgm:prSet>
      <dgm:spPr/>
    </dgm:pt>
    <dgm:pt modelId="{EF39D319-42D1-4DF9-9205-A56B35AED1EE}" type="pres">
      <dgm:prSet presAssocID="{DFAD7F55-0F6F-42E4-9048-67220FCB2E3F}" presName="compNode" presStyleCnt="0"/>
      <dgm:spPr/>
    </dgm:pt>
    <dgm:pt modelId="{A509638C-C4E3-4BFB-B255-062F4634CA2F}" type="pres">
      <dgm:prSet presAssocID="{DFAD7F55-0F6F-42E4-9048-67220FCB2E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7AFE117-8C79-422E-A64E-6F5BABBE031C}" type="pres">
      <dgm:prSet presAssocID="{DFAD7F55-0F6F-42E4-9048-67220FCB2E3F}" presName="spaceRect" presStyleCnt="0"/>
      <dgm:spPr/>
    </dgm:pt>
    <dgm:pt modelId="{B2FBB2DD-CC1D-4246-8EA0-9FB875477118}" type="pres">
      <dgm:prSet presAssocID="{DFAD7F55-0F6F-42E4-9048-67220FCB2E3F}" presName="textRect" presStyleLbl="revTx" presStyleIdx="0" presStyleCnt="2">
        <dgm:presLayoutVars>
          <dgm:chMax val="1"/>
          <dgm:chPref val="1"/>
        </dgm:presLayoutVars>
      </dgm:prSet>
      <dgm:spPr/>
    </dgm:pt>
    <dgm:pt modelId="{286AB07F-1C11-4EB9-A5BA-F64D30306A1D}" type="pres">
      <dgm:prSet presAssocID="{046021EA-C110-4A13-AC70-3E1FF0CFE3B8}" presName="sibTrans" presStyleCnt="0"/>
      <dgm:spPr/>
    </dgm:pt>
    <dgm:pt modelId="{20196676-7DB7-4AF7-AE4E-2F5D277D09ED}" type="pres">
      <dgm:prSet presAssocID="{C5DAEA74-2D08-44EF-82D2-4996B542340D}" presName="compNode" presStyleCnt="0"/>
      <dgm:spPr/>
    </dgm:pt>
    <dgm:pt modelId="{3DE2310C-6662-42C4-8FD9-F59C5F4186C4}" type="pres">
      <dgm:prSet presAssocID="{C5DAEA74-2D08-44EF-82D2-4996B54234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A9E1252-E724-497C-AC0B-700F13FDC7A8}" type="pres">
      <dgm:prSet presAssocID="{C5DAEA74-2D08-44EF-82D2-4996B542340D}" presName="spaceRect" presStyleCnt="0"/>
      <dgm:spPr/>
    </dgm:pt>
    <dgm:pt modelId="{BD1DFF43-F86E-4A84-B511-4F7FCDA40D51}" type="pres">
      <dgm:prSet presAssocID="{C5DAEA74-2D08-44EF-82D2-4996B54234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C66C50-F5B3-4F69-A901-3EAF7BD98C30}" type="presOf" srcId="{C5DAEA74-2D08-44EF-82D2-4996B542340D}" destId="{BD1DFF43-F86E-4A84-B511-4F7FCDA40D51}" srcOrd="0" destOrd="0" presId="urn:microsoft.com/office/officeart/2018/2/layout/IconLabelList"/>
    <dgm:cxn modelId="{0C294B55-37BC-4B8D-A8CA-00DF4FE84A22}" srcId="{DA08F9C2-A463-40DA-A4C0-D60F3EB13959}" destId="{DFAD7F55-0F6F-42E4-9048-67220FCB2E3F}" srcOrd="0" destOrd="0" parTransId="{FEEC4A08-A0DC-4F77-BE7D-46A1CE2F34F4}" sibTransId="{046021EA-C110-4A13-AC70-3E1FF0CFE3B8}"/>
    <dgm:cxn modelId="{75CC917E-7E2D-4BF1-975E-71918B87D8C4}" type="presOf" srcId="{DA08F9C2-A463-40DA-A4C0-D60F3EB13959}" destId="{FDB74A28-E813-4C7F-913F-D9A41C24BAFC}" srcOrd="0" destOrd="0" presId="urn:microsoft.com/office/officeart/2018/2/layout/IconLabelList"/>
    <dgm:cxn modelId="{FB8893A7-8D00-4792-A75A-BED84C57F5FC}" srcId="{DA08F9C2-A463-40DA-A4C0-D60F3EB13959}" destId="{C5DAEA74-2D08-44EF-82D2-4996B542340D}" srcOrd="1" destOrd="0" parTransId="{25813D5E-79AD-4614-BE81-565FB12557CD}" sibTransId="{7A272A91-C61E-4D77-A7BB-27647DAE62EA}"/>
    <dgm:cxn modelId="{A2F154E3-0F93-4174-810E-174F0D6B0742}" type="presOf" srcId="{DFAD7F55-0F6F-42E4-9048-67220FCB2E3F}" destId="{B2FBB2DD-CC1D-4246-8EA0-9FB875477118}" srcOrd="0" destOrd="0" presId="urn:microsoft.com/office/officeart/2018/2/layout/IconLabelList"/>
    <dgm:cxn modelId="{FFF757CA-D657-447B-9344-A1E85A135B70}" type="presParOf" srcId="{FDB74A28-E813-4C7F-913F-D9A41C24BAFC}" destId="{EF39D319-42D1-4DF9-9205-A56B35AED1EE}" srcOrd="0" destOrd="0" presId="urn:microsoft.com/office/officeart/2018/2/layout/IconLabelList"/>
    <dgm:cxn modelId="{696426A0-E63A-4651-9777-1179914C33C2}" type="presParOf" srcId="{EF39D319-42D1-4DF9-9205-A56B35AED1EE}" destId="{A509638C-C4E3-4BFB-B255-062F4634CA2F}" srcOrd="0" destOrd="0" presId="urn:microsoft.com/office/officeart/2018/2/layout/IconLabelList"/>
    <dgm:cxn modelId="{E006390A-ED05-4AB8-ADF0-97579AF72FFB}" type="presParOf" srcId="{EF39D319-42D1-4DF9-9205-A56B35AED1EE}" destId="{17AFE117-8C79-422E-A64E-6F5BABBE031C}" srcOrd="1" destOrd="0" presId="urn:microsoft.com/office/officeart/2018/2/layout/IconLabelList"/>
    <dgm:cxn modelId="{0BECF98D-83CF-4A98-8F2C-4052368A6C64}" type="presParOf" srcId="{EF39D319-42D1-4DF9-9205-A56B35AED1EE}" destId="{B2FBB2DD-CC1D-4246-8EA0-9FB875477118}" srcOrd="2" destOrd="0" presId="urn:microsoft.com/office/officeart/2018/2/layout/IconLabelList"/>
    <dgm:cxn modelId="{0B6BAE0F-F4F1-4DF0-98FD-6151F1726E6A}" type="presParOf" srcId="{FDB74A28-E813-4C7F-913F-D9A41C24BAFC}" destId="{286AB07F-1C11-4EB9-A5BA-F64D30306A1D}" srcOrd="1" destOrd="0" presId="urn:microsoft.com/office/officeart/2018/2/layout/IconLabelList"/>
    <dgm:cxn modelId="{03D7D0FA-1AD3-4A12-8EC5-85D5CF54065A}" type="presParOf" srcId="{FDB74A28-E813-4C7F-913F-D9A41C24BAFC}" destId="{20196676-7DB7-4AF7-AE4E-2F5D277D09ED}" srcOrd="2" destOrd="0" presId="urn:microsoft.com/office/officeart/2018/2/layout/IconLabelList"/>
    <dgm:cxn modelId="{825DFB3C-AFAB-4F58-9919-27CAFB547F2F}" type="presParOf" srcId="{20196676-7DB7-4AF7-AE4E-2F5D277D09ED}" destId="{3DE2310C-6662-42C4-8FD9-F59C5F4186C4}" srcOrd="0" destOrd="0" presId="urn:microsoft.com/office/officeart/2018/2/layout/IconLabelList"/>
    <dgm:cxn modelId="{E55CDDDC-4B2D-4B58-954E-FC12F3EF3572}" type="presParOf" srcId="{20196676-7DB7-4AF7-AE4E-2F5D277D09ED}" destId="{1A9E1252-E724-497C-AC0B-700F13FDC7A8}" srcOrd="1" destOrd="0" presId="urn:microsoft.com/office/officeart/2018/2/layout/IconLabelList"/>
    <dgm:cxn modelId="{9951CD25-876C-4F76-8821-EA6BBDEC7290}" type="presParOf" srcId="{20196676-7DB7-4AF7-AE4E-2F5D277D09ED}" destId="{BD1DFF43-F86E-4A84-B511-4F7FCDA40D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F8A0D-968A-4814-B49A-776B92CB5F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E4C783-A4DF-425B-B017-9666B8234510}">
      <dgm:prSet/>
      <dgm:spPr/>
      <dgm:t>
        <a:bodyPr/>
        <a:lstStyle/>
        <a:p>
          <a:pPr>
            <a:defRPr cap="all"/>
          </a:pPr>
          <a:r>
            <a:rPr lang="en-US"/>
            <a:t>Iterative and Incremental Development: Continuously building and improving the product.</a:t>
          </a:r>
        </a:p>
      </dgm:t>
    </dgm:pt>
    <dgm:pt modelId="{907457FD-B87B-45BA-BC74-31EE9F75A9FD}" type="parTrans" cxnId="{99E93809-6EEA-4BC3-BE0E-9DBBECB88A55}">
      <dgm:prSet/>
      <dgm:spPr/>
      <dgm:t>
        <a:bodyPr/>
        <a:lstStyle/>
        <a:p>
          <a:endParaRPr lang="en-US"/>
        </a:p>
      </dgm:t>
    </dgm:pt>
    <dgm:pt modelId="{0FDAFE05-E666-4820-9D38-B0CAB66F2F5F}" type="sibTrans" cxnId="{99E93809-6EEA-4BC3-BE0E-9DBBECB88A55}">
      <dgm:prSet/>
      <dgm:spPr/>
      <dgm:t>
        <a:bodyPr/>
        <a:lstStyle/>
        <a:p>
          <a:endParaRPr lang="en-US"/>
        </a:p>
      </dgm:t>
    </dgm:pt>
    <dgm:pt modelId="{26A30705-46A8-46B1-864A-3DE7497A813D}">
      <dgm:prSet/>
      <dgm:spPr/>
      <dgm:t>
        <a:bodyPr/>
        <a:lstStyle/>
        <a:p>
          <a:pPr>
            <a:defRPr cap="all"/>
          </a:pPr>
          <a:r>
            <a:rPr lang="en-US"/>
            <a:t>Flexibility and Adaptability: Quickly responding to changes and new requirements.</a:t>
          </a:r>
        </a:p>
      </dgm:t>
    </dgm:pt>
    <dgm:pt modelId="{A97526D4-97F3-4548-8CDD-7212FE730A11}" type="parTrans" cxnId="{3CAEC51C-AA5E-450F-8801-187D84B0B99B}">
      <dgm:prSet/>
      <dgm:spPr/>
      <dgm:t>
        <a:bodyPr/>
        <a:lstStyle/>
        <a:p>
          <a:endParaRPr lang="en-US"/>
        </a:p>
      </dgm:t>
    </dgm:pt>
    <dgm:pt modelId="{4E20D5E5-5FC4-493D-9A91-6C10D4AEC2B1}" type="sibTrans" cxnId="{3CAEC51C-AA5E-450F-8801-187D84B0B99B}">
      <dgm:prSet/>
      <dgm:spPr/>
      <dgm:t>
        <a:bodyPr/>
        <a:lstStyle/>
        <a:p>
          <a:endParaRPr lang="en-US"/>
        </a:p>
      </dgm:t>
    </dgm:pt>
    <dgm:pt modelId="{5A689FD1-00D7-47DA-B1F0-4238DE7928D9}">
      <dgm:prSet/>
      <dgm:spPr/>
      <dgm:t>
        <a:bodyPr/>
        <a:lstStyle/>
        <a:p>
          <a:pPr>
            <a:defRPr cap="all"/>
          </a:pPr>
          <a:r>
            <a:rPr lang="en-US"/>
            <a:t>Continuous Feedback and Improvement: Regular reviews and retrospectives.</a:t>
          </a:r>
        </a:p>
      </dgm:t>
    </dgm:pt>
    <dgm:pt modelId="{918E8AB1-B5D8-477F-8724-31ABE349368E}" type="parTrans" cxnId="{1CEB2B6F-ED22-41C8-900C-91F68CE92CB6}">
      <dgm:prSet/>
      <dgm:spPr/>
      <dgm:t>
        <a:bodyPr/>
        <a:lstStyle/>
        <a:p>
          <a:endParaRPr lang="en-US"/>
        </a:p>
      </dgm:t>
    </dgm:pt>
    <dgm:pt modelId="{37AADB2B-66B6-4C1F-9C6A-E6199BAF0258}" type="sibTrans" cxnId="{1CEB2B6F-ED22-41C8-900C-91F68CE92CB6}">
      <dgm:prSet/>
      <dgm:spPr/>
      <dgm:t>
        <a:bodyPr/>
        <a:lstStyle/>
        <a:p>
          <a:endParaRPr lang="en-US"/>
        </a:p>
      </dgm:t>
    </dgm:pt>
    <dgm:pt modelId="{2962F0FB-64AF-4817-91BD-6F77ED70DE70}">
      <dgm:prSet/>
      <dgm:spPr/>
      <dgm:t>
        <a:bodyPr/>
        <a:lstStyle/>
        <a:p>
          <a:pPr>
            <a:defRPr cap="all"/>
          </a:pPr>
          <a:r>
            <a:rPr lang="en-US"/>
            <a:t>Enhanced Collaboration and Communication: Daily stand-ups and close team collaboration.</a:t>
          </a:r>
        </a:p>
      </dgm:t>
    </dgm:pt>
    <dgm:pt modelId="{DC4ADD6E-2956-46EA-9F18-DFD57FC5DF2E}" type="parTrans" cxnId="{955FDFE1-19D5-4F25-994E-E3955A6D3E16}">
      <dgm:prSet/>
      <dgm:spPr/>
      <dgm:t>
        <a:bodyPr/>
        <a:lstStyle/>
        <a:p>
          <a:endParaRPr lang="en-US"/>
        </a:p>
      </dgm:t>
    </dgm:pt>
    <dgm:pt modelId="{49A49266-19B5-4D8C-A126-427E0CB7F190}" type="sibTrans" cxnId="{955FDFE1-19D5-4F25-994E-E3955A6D3E16}">
      <dgm:prSet/>
      <dgm:spPr/>
      <dgm:t>
        <a:bodyPr/>
        <a:lstStyle/>
        <a:p>
          <a:endParaRPr lang="en-US"/>
        </a:p>
      </dgm:t>
    </dgm:pt>
    <dgm:pt modelId="{843176EB-10C6-4AF9-AE26-1F6F297BEF13}" type="pres">
      <dgm:prSet presAssocID="{5E4F8A0D-968A-4814-B49A-776B92CB5F9A}" presName="root" presStyleCnt="0">
        <dgm:presLayoutVars>
          <dgm:dir/>
          <dgm:resizeHandles val="exact"/>
        </dgm:presLayoutVars>
      </dgm:prSet>
      <dgm:spPr/>
    </dgm:pt>
    <dgm:pt modelId="{7188182B-25C3-4844-869D-D24B06EC6439}" type="pres">
      <dgm:prSet presAssocID="{FCE4C783-A4DF-425B-B017-9666B8234510}" presName="compNode" presStyleCnt="0"/>
      <dgm:spPr/>
    </dgm:pt>
    <dgm:pt modelId="{2FC0F8C8-54AD-4C45-A96C-DAEADF34CA2E}" type="pres">
      <dgm:prSet presAssocID="{FCE4C783-A4DF-425B-B017-9666B8234510}" presName="iconBgRect" presStyleLbl="bgShp" presStyleIdx="0" presStyleCnt="4"/>
      <dgm:spPr/>
    </dgm:pt>
    <dgm:pt modelId="{F57518B1-8512-4DC9-AE36-54C3204C84D0}" type="pres">
      <dgm:prSet presAssocID="{FCE4C783-A4DF-425B-B017-9666B82345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AEB7410-A2E5-46DE-A07A-CF9FD7C5DF77}" type="pres">
      <dgm:prSet presAssocID="{FCE4C783-A4DF-425B-B017-9666B8234510}" presName="spaceRect" presStyleCnt="0"/>
      <dgm:spPr/>
    </dgm:pt>
    <dgm:pt modelId="{31E51626-8F03-432D-A3E5-751510B05E27}" type="pres">
      <dgm:prSet presAssocID="{FCE4C783-A4DF-425B-B017-9666B8234510}" presName="textRect" presStyleLbl="revTx" presStyleIdx="0" presStyleCnt="4">
        <dgm:presLayoutVars>
          <dgm:chMax val="1"/>
          <dgm:chPref val="1"/>
        </dgm:presLayoutVars>
      </dgm:prSet>
      <dgm:spPr/>
    </dgm:pt>
    <dgm:pt modelId="{26C75F85-8D34-4273-8613-978E52EBB87A}" type="pres">
      <dgm:prSet presAssocID="{0FDAFE05-E666-4820-9D38-B0CAB66F2F5F}" presName="sibTrans" presStyleCnt="0"/>
      <dgm:spPr/>
    </dgm:pt>
    <dgm:pt modelId="{CAE061C0-EEB0-4E80-ADDE-8FC6BDEF8306}" type="pres">
      <dgm:prSet presAssocID="{26A30705-46A8-46B1-864A-3DE7497A813D}" presName="compNode" presStyleCnt="0"/>
      <dgm:spPr/>
    </dgm:pt>
    <dgm:pt modelId="{E593CF2D-AF08-4575-B469-6215E502354E}" type="pres">
      <dgm:prSet presAssocID="{26A30705-46A8-46B1-864A-3DE7497A813D}" presName="iconBgRect" presStyleLbl="bgShp" presStyleIdx="1" presStyleCnt="4"/>
      <dgm:spPr/>
    </dgm:pt>
    <dgm:pt modelId="{109C7E30-AFB3-4A03-9898-51DF058C1DC1}" type="pres">
      <dgm:prSet presAssocID="{26A30705-46A8-46B1-864A-3DE7497A81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3240E0D-83C7-442F-AA42-7B7637243299}" type="pres">
      <dgm:prSet presAssocID="{26A30705-46A8-46B1-864A-3DE7497A813D}" presName="spaceRect" presStyleCnt="0"/>
      <dgm:spPr/>
    </dgm:pt>
    <dgm:pt modelId="{47256ADC-C683-4EE3-8892-B663844F7F5E}" type="pres">
      <dgm:prSet presAssocID="{26A30705-46A8-46B1-864A-3DE7497A813D}" presName="textRect" presStyleLbl="revTx" presStyleIdx="1" presStyleCnt="4">
        <dgm:presLayoutVars>
          <dgm:chMax val="1"/>
          <dgm:chPref val="1"/>
        </dgm:presLayoutVars>
      </dgm:prSet>
      <dgm:spPr/>
    </dgm:pt>
    <dgm:pt modelId="{083023F5-3955-4A63-9B3B-6536BCC36440}" type="pres">
      <dgm:prSet presAssocID="{4E20D5E5-5FC4-493D-9A91-6C10D4AEC2B1}" presName="sibTrans" presStyleCnt="0"/>
      <dgm:spPr/>
    </dgm:pt>
    <dgm:pt modelId="{F37BC59E-2680-4981-B89C-CB61B6F0184F}" type="pres">
      <dgm:prSet presAssocID="{5A689FD1-00D7-47DA-B1F0-4238DE7928D9}" presName="compNode" presStyleCnt="0"/>
      <dgm:spPr/>
    </dgm:pt>
    <dgm:pt modelId="{C729F9FC-1B5F-4A79-A772-92686EAC3984}" type="pres">
      <dgm:prSet presAssocID="{5A689FD1-00D7-47DA-B1F0-4238DE7928D9}" presName="iconBgRect" presStyleLbl="bgShp" presStyleIdx="2" presStyleCnt="4"/>
      <dgm:spPr/>
    </dgm:pt>
    <dgm:pt modelId="{2E0ED8F7-7AE7-420D-80B1-CE6F3ABAF659}" type="pres">
      <dgm:prSet presAssocID="{5A689FD1-00D7-47DA-B1F0-4238DE7928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46B5DD6-4AF0-4614-A187-C177D954D909}" type="pres">
      <dgm:prSet presAssocID="{5A689FD1-00D7-47DA-B1F0-4238DE7928D9}" presName="spaceRect" presStyleCnt="0"/>
      <dgm:spPr/>
    </dgm:pt>
    <dgm:pt modelId="{46C3DC60-527E-4E20-88FC-8F1909423FB8}" type="pres">
      <dgm:prSet presAssocID="{5A689FD1-00D7-47DA-B1F0-4238DE7928D9}" presName="textRect" presStyleLbl="revTx" presStyleIdx="2" presStyleCnt="4">
        <dgm:presLayoutVars>
          <dgm:chMax val="1"/>
          <dgm:chPref val="1"/>
        </dgm:presLayoutVars>
      </dgm:prSet>
      <dgm:spPr/>
    </dgm:pt>
    <dgm:pt modelId="{A19E3FD5-F766-4BE8-BF9D-4407ABE66F5F}" type="pres">
      <dgm:prSet presAssocID="{37AADB2B-66B6-4C1F-9C6A-E6199BAF0258}" presName="sibTrans" presStyleCnt="0"/>
      <dgm:spPr/>
    </dgm:pt>
    <dgm:pt modelId="{0C95E953-3B77-469A-BFEF-54CA81D54B52}" type="pres">
      <dgm:prSet presAssocID="{2962F0FB-64AF-4817-91BD-6F77ED70DE70}" presName="compNode" presStyleCnt="0"/>
      <dgm:spPr/>
    </dgm:pt>
    <dgm:pt modelId="{7E5B824C-7D80-4891-9A41-9E5E75C447D5}" type="pres">
      <dgm:prSet presAssocID="{2962F0FB-64AF-4817-91BD-6F77ED70DE70}" presName="iconBgRect" presStyleLbl="bgShp" presStyleIdx="3" presStyleCnt="4"/>
      <dgm:spPr/>
    </dgm:pt>
    <dgm:pt modelId="{F409BBF0-B19C-438F-9D4F-80BA39D42D28}" type="pres">
      <dgm:prSet presAssocID="{2962F0FB-64AF-4817-91BD-6F77ED70DE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CFA9219A-CA52-4D2B-8C08-ED0F70F8FC83}" type="pres">
      <dgm:prSet presAssocID="{2962F0FB-64AF-4817-91BD-6F77ED70DE70}" presName="spaceRect" presStyleCnt="0"/>
      <dgm:spPr/>
    </dgm:pt>
    <dgm:pt modelId="{97E15DA2-ED0B-4098-8B0F-4924F6CD7B7C}" type="pres">
      <dgm:prSet presAssocID="{2962F0FB-64AF-4817-91BD-6F77ED70DE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A70802-073A-4D32-81DD-4763221F3815}" type="presOf" srcId="{5E4F8A0D-968A-4814-B49A-776B92CB5F9A}" destId="{843176EB-10C6-4AF9-AE26-1F6F297BEF13}" srcOrd="0" destOrd="0" presId="urn:microsoft.com/office/officeart/2018/5/layout/IconCircleLabelList"/>
    <dgm:cxn modelId="{6EC0B304-B3DF-4812-95D3-E319DD45E272}" type="presOf" srcId="{FCE4C783-A4DF-425B-B017-9666B8234510}" destId="{31E51626-8F03-432D-A3E5-751510B05E27}" srcOrd="0" destOrd="0" presId="urn:microsoft.com/office/officeart/2018/5/layout/IconCircleLabelList"/>
    <dgm:cxn modelId="{99E93809-6EEA-4BC3-BE0E-9DBBECB88A55}" srcId="{5E4F8A0D-968A-4814-B49A-776B92CB5F9A}" destId="{FCE4C783-A4DF-425B-B017-9666B8234510}" srcOrd="0" destOrd="0" parTransId="{907457FD-B87B-45BA-BC74-31EE9F75A9FD}" sibTransId="{0FDAFE05-E666-4820-9D38-B0CAB66F2F5F}"/>
    <dgm:cxn modelId="{3CAEC51C-AA5E-450F-8801-187D84B0B99B}" srcId="{5E4F8A0D-968A-4814-B49A-776B92CB5F9A}" destId="{26A30705-46A8-46B1-864A-3DE7497A813D}" srcOrd="1" destOrd="0" parTransId="{A97526D4-97F3-4548-8CDD-7212FE730A11}" sibTransId="{4E20D5E5-5FC4-493D-9A91-6C10D4AEC2B1}"/>
    <dgm:cxn modelId="{FA4C5B27-F72B-4783-8ADF-4278A8ABA858}" type="presOf" srcId="{2962F0FB-64AF-4817-91BD-6F77ED70DE70}" destId="{97E15DA2-ED0B-4098-8B0F-4924F6CD7B7C}" srcOrd="0" destOrd="0" presId="urn:microsoft.com/office/officeart/2018/5/layout/IconCircleLabelList"/>
    <dgm:cxn modelId="{1CEB2B6F-ED22-41C8-900C-91F68CE92CB6}" srcId="{5E4F8A0D-968A-4814-B49A-776B92CB5F9A}" destId="{5A689FD1-00D7-47DA-B1F0-4238DE7928D9}" srcOrd="2" destOrd="0" parTransId="{918E8AB1-B5D8-477F-8724-31ABE349368E}" sibTransId="{37AADB2B-66B6-4C1F-9C6A-E6199BAF0258}"/>
    <dgm:cxn modelId="{04D6D1B5-D7E6-4787-B6FF-D6D37C135104}" type="presOf" srcId="{5A689FD1-00D7-47DA-B1F0-4238DE7928D9}" destId="{46C3DC60-527E-4E20-88FC-8F1909423FB8}" srcOrd="0" destOrd="0" presId="urn:microsoft.com/office/officeart/2018/5/layout/IconCircleLabelList"/>
    <dgm:cxn modelId="{955FDFE1-19D5-4F25-994E-E3955A6D3E16}" srcId="{5E4F8A0D-968A-4814-B49A-776B92CB5F9A}" destId="{2962F0FB-64AF-4817-91BD-6F77ED70DE70}" srcOrd="3" destOrd="0" parTransId="{DC4ADD6E-2956-46EA-9F18-DFD57FC5DF2E}" sibTransId="{49A49266-19B5-4D8C-A126-427E0CB7F190}"/>
    <dgm:cxn modelId="{E18197F3-B25E-4826-A253-9552C0834DFE}" type="presOf" srcId="{26A30705-46A8-46B1-864A-3DE7497A813D}" destId="{47256ADC-C683-4EE3-8892-B663844F7F5E}" srcOrd="0" destOrd="0" presId="urn:microsoft.com/office/officeart/2018/5/layout/IconCircleLabelList"/>
    <dgm:cxn modelId="{EFD13480-3F30-4C43-BFE6-5906B9EB8F25}" type="presParOf" srcId="{843176EB-10C6-4AF9-AE26-1F6F297BEF13}" destId="{7188182B-25C3-4844-869D-D24B06EC6439}" srcOrd="0" destOrd="0" presId="urn:microsoft.com/office/officeart/2018/5/layout/IconCircleLabelList"/>
    <dgm:cxn modelId="{7561A459-AE36-4AA0-8784-2566892338C7}" type="presParOf" srcId="{7188182B-25C3-4844-869D-D24B06EC6439}" destId="{2FC0F8C8-54AD-4C45-A96C-DAEADF34CA2E}" srcOrd="0" destOrd="0" presId="urn:microsoft.com/office/officeart/2018/5/layout/IconCircleLabelList"/>
    <dgm:cxn modelId="{6B20D1B8-86E4-422B-94D0-4037BC9FC4F7}" type="presParOf" srcId="{7188182B-25C3-4844-869D-D24B06EC6439}" destId="{F57518B1-8512-4DC9-AE36-54C3204C84D0}" srcOrd="1" destOrd="0" presId="urn:microsoft.com/office/officeart/2018/5/layout/IconCircleLabelList"/>
    <dgm:cxn modelId="{F8AC4F93-F6E0-4854-8B67-88A431175323}" type="presParOf" srcId="{7188182B-25C3-4844-869D-D24B06EC6439}" destId="{3AEB7410-A2E5-46DE-A07A-CF9FD7C5DF77}" srcOrd="2" destOrd="0" presId="urn:microsoft.com/office/officeart/2018/5/layout/IconCircleLabelList"/>
    <dgm:cxn modelId="{A96AD64D-4906-4041-896A-996CA49E32DA}" type="presParOf" srcId="{7188182B-25C3-4844-869D-D24B06EC6439}" destId="{31E51626-8F03-432D-A3E5-751510B05E27}" srcOrd="3" destOrd="0" presId="urn:microsoft.com/office/officeart/2018/5/layout/IconCircleLabelList"/>
    <dgm:cxn modelId="{6623D0DD-75D9-4808-910F-0A0D16541CBD}" type="presParOf" srcId="{843176EB-10C6-4AF9-AE26-1F6F297BEF13}" destId="{26C75F85-8D34-4273-8613-978E52EBB87A}" srcOrd="1" destOrd="0" presId="urn:microsoft.com/office/officeart/2018/5/layout/IconCircleLabelList"/>
    <dgm:cxn modelId="{E3837FB3-391D-4A3C-B673-598E689D2BCD}" type="presParOf" srcId="{843176EB-10C6-4AF9-AE26-1F6F297BEF13}" destId="{CAE061C0-EEB0-4E80-ADDE-8FC6BDEF8306}" srcOrd="2" destOrd="0" presId="urn:microsoft.com/office/officeart/2018/5/layout/IconCircleLabelList"/>
    <dgm:cxn modelId="{CD036F7D-4480-4090-8020-80B0B0E305E4}" type="presParOf" srcId="{CAE061C0-EEB0-4E80-ADDE-8FC6BDEF8306}" destId="{E593CF2D-AF08-4575-B469-6215E502354E}" srcOrd="0" destOrd="0" presId="urn:microsoft.com/office/officeart/2018/5/layout/IconCircleLabelList"/>
    <dgm:cxn modelId="{CB0DD6D8-A71A-4A3F-AA46-BCD9F4D0CBB3}" type="presParOf" srcId="{CAE061C0-EEB0-4E80-ADDE-8FC6BDEF8306}" destId="{109C7E30-AFB3-4A03-9898-51DF058C1DC1}" srcOrd="1" destOrd="0" presId="urn:microsoft.com/office/officeart/2018/5/layout/IconCircleLabelList"/>
    <dgm:cxn modelId="{7D752BE6-3839-4107-8FA7-05D547DBA73D}" type="presParOf" srcId="{CAE061C0-EEB0-4E80-ADDE-8FC6BDEF8306}" destId="{C3240E0D-83C7-442F-AA42-7B7637243299}" srcOrd="2" destOrd="0" presId="urn:microsoft.com/office/officeart/2018/5/layout/IconCircleLabelList"/>
    <dgm:cxn modelId="{992E6610-34AC-4C9B-BA35-2B5E4505E07A}" type="presParOf" srcId="{CAE061C0-EEB0-4E80-ADDE-8FC6BDEF8306}" destId="{47256ADC-C683-4EE3-8892-B663844F7F5E}" srcOrd="3" destOrd="0" presId="urn:microsoft.com/office/officeart/2018/5/layout/IconCircleLabelList"/>
    <dgm:cxn modelId="{F1C43F41-F103-416E-A05C-32E8523C818D}" type="presParOf" srcId="{843176EB-10C6-4AF9-AE26-1F6F297BEF13}" destId="{083023F5-3955-4A63-9B3B-6536BCC36440}" srcOrd="3" destOrd="0" presId="urn:microsoft.com/office/officeart/2018/5/layout/IconCircleLabelList"/>
    <dgm:cxn modelId="{F2A480FC-91E5-4B16-8B1C-CD86E7A3981B}" type="presParOf" srcId="{843176EB-10C6-4AF9-AE26-1F6F297BEF13}" destId="{F37BC59E-2680-4981-B89C-CB61B6F0184F}" srcOrd="4" destOrd="0" presId="urn:microsoft.com/office/officeart/2018/5/layout/IconCircleLabelList"/>
    <dgm:cxn modelId="{848285A2-BBC0-4CB1-A1B6-82E9DC4341B6}" type="presParOf" srcId="{F37BC59E-2680-4981-B89C-CB61B6F0184F}" destId="{C729F9FC-1B5F-4A79-A772-92686EAC3984}" srcOrd="0" destOrd="0" presId="urn:microsoft.com/office/officeart/2018/5/layout/IconCircleLabelList"/>
    <dgm:cxn modelId="{35A13AA3-7DE5-40AE-891E-AEC4B19CA9F9}" type="presParOf" srcId="{F37BC59E-2680-4981-B89C-CB61B6F0184F}" destId="{2E0ED8F7-7AE7-420D-80B1-CE6F3ABAF659}" srcOrd="1" destOrd="0" presId="urn:microsoft.com/office/officeart/2018/5/layout/IconCircleLabelList"/>
    <dgm:cxn modelId="{3B2F0A6C-6ABD-4D5B-ACD4-0C97A6E45D87}" type="presParOf" srcId="{F37BC59E-2680-4981-B89C-CB61B6F0184F}" destId="{146B5DD6-4AF0-4614-A187-C177D954D909}" srcOrd="2" destOrd="0" presId="urn:microsoft.com/office/officeart/2018/5/layout/IconCircleLabelList"/>
    <dgm:cxn modelId="{29019CD1-BCB9-43BD-860A-DBB7E66F1E2A}" type="presParOf" srcId="{F37BC59E-2680-4981-B89C-CB61B6F0184F}" destId="{46C3DC60-527E-4E20-88FC-8F1909423FB8}" srcOrd="3" destOrd="0" presId="urn:microsoft.com/office/officeart/2018/5/layout/IconCircleLabelList"/>
    <dgm:cxn modelId="{2E480473-CCD0-4723-90F8-7A206A144D46}" type="presParOf" srcId="{843176EB-10C6-4AF9-AE26-1F6F297BEF13}" destId="{A19E3FD5-F766-4BE8-BF9D-4407ABE66F5F}" srcOrd="5" destOrd="0" presId="urn:microsoft.com/office/officeart/2018/5/layout/IconCircleLabelList"/>
    <dgm:cxn modelId="{FFA4EA5C-1D5B-4C10-B94A-C9780E5F7752}" type="presParOf" srcId="{843176EB-10C6-4AF9-AE26-1F6F297BEF13}" destId="{0C95E953-3B77-469A-BFEF-54CA81D54B52}" srcOrd="6" destOrd="0" presId="urn:microsoft.com/office/officeart/2018/5/layout/IconCircleLabelList"/>
    <dgm:cxn modelId="{E587F7A0-D9CA-41BE-A662-74BC5B39B891}" type="presParOf" srcId="{0C95E953-3B77-469A-BFEF-54CA81D54B52}" destId="{7E5B824C-7D80-4891-9A41-9E5E75C447D5}" srcOrd="0" destOrd="0" presId="urn:microsoft.com/office/officeart/2018/5/layout/IconCircleLabelList"/>
    <dgm:cxn modelId="{8EC2C691-314D-4DE6-90F2-03127F25E569}" type="presParOf" srcId="{0C95E953-3B77-469A-BFEF-54CA81D54B52}" destId="{F409BBF0-B19C-438F-9D4F-80BA39D42D28}" srcOrd="1" destOrd="0" presId="urn:microsoft.com/office/officeart/2018/5/layout/IconCircleLabelList"/>
    <dgm:cxn modelId="{8B49B469-D230-4313-9AE7-689F6B1AB3FC}" type="presParOf" srcId="{0C95E953-3B77-469A-BFEF-54CA81D54B52}" destId="{CFA9219A-CA52-4D2B-8C08-ED0F70F8FC83}" srcOrd="2" destOrd="0" presId="urn:microsoft.com/office/officeart/2018/5/layout/IconCircleLabelList"/>
    <dgm:cxn modelId="{07C1A0A1-C40B-406B-9C79-B24156FA37E0}" type="presParOf" srcId="{0C95E953-3B77-469A-BFEF-54CA81D54B52}" destId="{97E15DA2-ED0B-4098-8B0F-4924F6CD7B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21F14-DFD5-468B-826F-0A9776C3DB7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3ABE49-4EC4-44BB-A2CA-5A0C3F90D892}">
      <dgm:prSet/>
      <dgm:spPr/>
      <dgm:t>
        <a:bodyPr/>
        <a:lstStyle/>
        <a:p>
          <a:r>
            <a:rPr lang="en-US"/>
            <a:t>Product Owner:</a:t>
          </a:r>
        </a:p>
      </dgm:t>
    </dgm:pt>
    <dgm:pt modelId="{E09904B8-CF89-4B03-A12C-2D15BF523477}" type="parTrans" cxnId="{343EDFE5-100D-4876-9FAE-1DAD8AD4DC79}">
      <dgm:prSet/>
      <dgm:spPr/>
      <dgm:t>
        <a:bodyPr/>
        <a:lstStyle/>
        <a:p>
          <a:endParaRPr lang="en-US"/>
        </a:p>
      </dgm:t>
    </dgm:pt>
    <dgm:pt modelId="{53DBF148-291F-4862-A098-0340658C5B66}" type="sibTrans" cxnId="{343EDFE5-100D-4876-9FAE-1DAD8AD4DC79}">
      <dgm:prSet/>
      <dgm:spPr/>
      <dgm:t>
        <a:bodyPr/>
        <a:lstStyle/>
        <a:p>
          <a:endParaRPr lang="en-US"/>
        </a:p>
      </dgm:t>
    </dgm:pt>
    <dgm:pt modelId="{F0526D00-31A8-4001-8C39-2F79217A810C}">
      <dgm:prSet/>
      <dgm:spPr/>
      <dgm:t>
        <a:bodyPr/>
        <a:lstStyle/>
        <a:p>
          <a:r>
            <a:rPr lang="en-US"/>
            <a:t>- Maximizes product value.</a:t>
          </a:r>
        </a:p>
      </dgm:t>
    </dgm:pt>
    <dgm:pt modelId="{33BBFB92-C43A-487E-9D6B-5D827FF78612}" type="parTrans" cxnId="{6DCFBAD9-6C17-46FE-8884-144AB45A3CC5}">
      <dgm:prSet/>
      <dgm:spPr/>
      <dgm:t>
        <a:bodyPr/>
        <a:lstStyle/>
        <a:p>
          <a:endParaRPr lang="en-US"/>
        </a:p>
      </dgm:t>
    </dgm:pt>
    <dgm:pt modelId="{CBBA2089-D40C-43B3-BA15-F96899FF5C25}" type="sibTrans" cxnId="{6DCFBAD9-6C17-46FE-8884-144AB45A3CC5}">
      <dgm:prSet/>
      <dgm:spPr/>
      <dgm:t>
        <a:bodyPr/>
        <a:lstStyle/>
        <a:p>
          <a:endParaRPr lang="en-US"/>
        </a:p>
      </dgm:t>
    </dgm:pt>
    <dgm:pt modelId="{1672CFE0-D607-4A4B-8AED-6CD83A8507F5}">
      <dgm:prSet/>
      <dgm:spPr/>
      <dgm:t>
        <a:bodyPr/>
        <a:lstStyle/>
        <a:p>
          <a:r>
            <a:rPr lang="en-US"/>
            <a:t>- Manages product backlog and priorities.</a:t>
          </a:r>
        </a:p>
      </dgm:t>
    </dgm:pt>
    <dgm:pt modelId="{FD04BA6A-4402-41CC-8216-4812CD11BE9A}" type="parTrans" cxnId="{FE95CC6E-3948-45E7-9B56-6B538AEE8DAA}">
      <dgm:prSet/>
      <dgm:spPr/>
      <dgm:t>
        <a:bodyPr/>
        <a:lstStyle/>
        <a:p>
          <a:endParaRPr lang="en-US"/>
        </a:p>
      </dgm:t>
    </dgm:pt>
    <dgm:pt modelId="{D91059FF-3AC2-4765-97CE-A5C98321EE6E}" type="sibTrans" cxnId="{FE95CC6E-3948-45E7-9B56-6B538AEE8DAA}">
      <dgm:prSet/>
      <dgm:spPr/>
      <dgm:t>
        <a:bodyPr/>
        <a:lstStyle/>
        <a:p>
          <a:endParaRPr lang="en-US"/>
        </a:p>
      </dgm:t>
    </dgm:pt>
    <dgm:pt modelId="{5E40E482-DF41-4F3A-BAE6-9B67D7E3F1E5}">
      <dgm:prSet/>
      <dgm:spPr/>
      <dgm:t>
        <a:bodyPr/>
        <a:lstStyle/>
        <a:p>
          <a:r>
            <a:rPr lang="en-US"/>
            <a:t>Scrum Master:</a:t>
          </a:r>
        </a:p>
      </dgm:t>
    </dgm:pt>
    <dgm:pt modelId="{DAABE1E5-E258-46AB-807D-1E9AF71F5FDB}" type="parTrans" cxnId="{5E749749-3F8C-4448-AF61-DABB90B533D1}">
      <dgm:prSet/>
      <dgm:spPr/>
      <dgm:t>
        <a:bodyPr/>
        <a:lstStyle/>
        <a:p>
          <a:endParaRPr lang="en-US"/>
        </a:p>
      </dgm:t>
    </dgm:pt>
    <dgm:pt modelId="{8B49B2E8-634C-4945-B1D4-8C3AF09B4DAF}" type="sibTrans" cxnId="{5E749749-3F8C-4448-AF61-DABB90B533D1}">
      <dgm:prSet/>
      <dgm:spPr/>
      <dgm:t>
        <a:bodyPr/>
        <a:lstStyle/>
        <a:p>
          <a:endParaRPr lang="en-US"/>
        </a:p>
      </dgm:t>
    </dgm:pt>
    <dgm:pt modelId="{E410FF21-EFED-4480-859D-BA7F0C13E508}">
      <dgm:prSet/>
      <dgm:spPr/>
      <dgm:t>
        <a:bodyPr/>
        <a:lstStyle/>
        <a:p>
          <a:r>
            <a:rPr lang="en-US"/>
            <a:t>- Facilitates the team and Scrum events.</a:t>
          </a:r>
        </a:p>
      </dgm:t>
    </dgm:pt>
    <dgm:pt modelId="{4C868BE4-CA5E-4A73-9620-4674ADABFAA6}" type="parTrans" cxnId="{7922DC20-67EA-4FCC-BBF6-8B5E55807821}">
      <dgm:prSet/>
      <dgm:spPr/>
      <dgm:t>
        <a:bodyPr/>
        <a:lstStyle/>
        <a:p>
          <a:endParaRPr lang="en-US"/>
        </a:p>
      </dgm:t>
    </dgm:pt>
    <dgm:pt modelId="{610B5FAF-6087-455E-9773-70525F8EE5D8}" type="sibTrans" cxnId="{7922DC20-67EA-4FCC-BBF6-8B5E55807821}">
      <dgm:prSet/>
      <dgm:spPr/>
      <dgm:t>
        <a:bodyPr/>
        <a:lstStyle/>
        <a:p>
          <a:endParaRPr lang="en-US"/>
        </a:p>
      </dgm:t>
    </dgm:pt>
    <dgm:pt modelId="{E74A92E1-57EC-4972-80E8-DAD0CCB5FA72}">
      <dgm:prSet/>
      <dgm:spPr/>
      <dgm:t>
        <a:bodyPr/>
        <a:lstStyle/>
        <a:p>
          <a:r>
            <a:rPr lang="en-US"/>
            <a:t>- Ensures adherence to Agile practices.</a:t>
          </a:r>
        </a:p>
      </dgm:t>
    </dgm:pt>
    <dgm:pt modelId="{0F3D2075-9053-4028-BD9E-1A033CB06D51}" type="parTrans" cxnId="{2E8B7FC1-993F-4BC2-9E06-76631C5BAD18}">
      <dgm:prSet/>
      <dgm:spPr/>
      <dgm:t>
        <a:bodyPr/>
        <a:lstStyle/>
        <a:p>
          <a:endParaRPr lang="en-US"/>
        </a:p>
      </dgm:t>
    </dgm:pt>
    <dgm:pt modelId="{82954B9E-C261-40CF-9FA9-A251C6A60A52}" type="sibTrans" cxnId="{2E8B7FC1-993F-4BC2-9E06-76631C5BAD18}">
      <dgm:prSet/>
      <dgm:spPr/>
      <dgm:t>
        <a:bodyPr/>
        <a:lstStyle/>
        <a:p>
          <a:endParaRPr lang="en-US"/>
        </a:p>
      </dgm:t>
    </dgm:pt>
    <dgm:pt modelId="{034E5639-E1DD-4D2D-A015-3D6F6CBD7B61}">
      <dgm:prSet/>
      <dgm:spPr/>
      <dgm:t>
        <a:bodyPr/>
        <a:lstStyle/>
        <a:p>
          <a:r>
            <a:rPr lang="en-US"/>
            <a:t>Development Team:</a:t>
          </a:r>
        </a:p>
      </dgm:t>
    </dgm:pt>
    <dgm:pt modelId="{C10F4E3B-662C-4E21-81C6-2CE5BB0291E3}" type="parTrans" cxnId="{8AE90983-A761-471F-A36B-19C14A968A8D}">
      <dgm:prSet/>
      <dgm:spPr/>
      <dgm:t>
        <a:bodyPr/>
        <a:lstStyle/>
        <a:p>
          <a:endParaRPr lang="en-US"/>
        </a:p>
      </dgm:t>
    </dgm:pt>
    <dgm:pt modelId="{6731E264-30F4-4FCF-84A9-57FD0968D935}" type="sibTrans" cxnId="{8AE90983-A761-471F-A36B-19C14A968A8D}">
      <dgm:prSet/>
      <dgm:spPr/>
      <dgm:t>
        <a:bodyPr/>
        <a:lstStyle/>
        <a:p>
          <a:endParaRPr lang="en-US"/>
        </a:p>
      </dgm:t>
    </dgm:pt>
    <dgm:pt modelId="{BD7ED075-59E2-4A5E-A6E7-B7408CD158EB}">
      <dgm:prSet/>
      <dgm:spPr/>
      <dgm:t>
        <a:bodyPr/>
        <a:lstStyle/>
        <a:p>
          <a:r>
            <a:rPr lang="en-US"/>
            <a:t>- Self-organizing professionals delivering the product increment.</a:t>
          </a:r>
        </a:p>
      </dgm:t>
    </dgm:pt>
    <dgm:pt modelId="{2E0C1D44-6C21-43B2-B4E9-40BA555E4412}" type="parTrans" cxnId="{388F56EF-4B20-4A69-B5E6-8EB4CA09E272}">
      <dgm:prSet/>
      <dgm:spPr/>
      <dgm:t>
        <a:bodyPr/>
        <a:lstStyle/>
        <a:p>
          <a:endParaRPr lang="en-US"/>
        </a:p>
      </dgm:t>
    </dgm:pt>
    <dgm:pt modelId="{7A81E806-C7B5-4AD0-ABCE-01B484772EEF}" type="sibTrans" cxnId="{388F56EF-4B20-4A69-B5E6-8EB4CA09E272}">
      <dgm:prSet/>
      <dgm:spPr/>
      <dgm:t>
        <a:bodyPr/>
        <a:lstStyle/>
        <a:p>
          <a:endParaRPr lang="en-US"/>
        </a:p>
      </dgm:t>
    </dgm:pt>
    <dgm:pt modelId="{9AC1F233-4DC3-4633-BBAB-5D965C5A2936}">
      <dgm:prSet/>
      <dgm:spPr/>
      <dgm:t>
        <a:bodyPr/>
        <a:lstStyle/>
        <a:p>
          <a:r>
            <a:rPr lang="en-US"/>
            <a:t>- Manages their own work to achieve sprint goals.</a:t>
          </a:r>
        </a:p>
      </dgm:t>
    </dgm:pt>
    <dgm:pt modelId="{1E105440-7773-4175-87DD-EE387231275D}" type="parTrans" cxnId="{15B350AA-446F-40F5-BACE-1693A6132875}">
      <dgm:prSet/>
      <dgm:spPr/>
      <dgm:t>
        <a:bodyPr/>
        <a:lstStyle/>
        <a:p>
          <a:endParaRPr lang="en-US"/>
        </a:p>
      </dgm:t>
    </dgm:pt>
    <dgm:pt modelId="{7AF48516-63A8-440A-931B-1FA99B5648E0}" type="sibTrans" cxnId="{15B350AA-446F-40F5-BACE-1693A6132875}">
      <dgm:prSet/>
      <dgm:spPr/>
      <dgm:t>
        <a:bodyPr/>
        <a:lstStyle/>
        <a:p>
          <a:endParaRPr lang="en-US"/>
        </a:p>
      </dgm:t>
    </dgm:pt>
    <dgm:pt modelId="{55B47607-272C-4CD9-B7A3-3BC58318DC05}" type="pres">
      <dgm:prSet presAssocID="{27321F14-DFD5-468B-826F-0A9776C3DB70}" presName="Name0" presStyleCnt="0">
        <dgm:presLayoutVars>
          <dgm:dir/>
          <dgm:resizeHandles val="exact"/>
        </dgm:presLayoutVars>
      </dgm:prSet>
      <dgm:spPr/>
    </dgm:pt>
    <dgm:pt modelId="{0064D366-658B-4B24-9E85-F8C04E5DE26A}" type="pres">
      <dgm:prSet presAssocID="{3F3ABE49-4EC4-44BB-A2CA-5A0C3F90D892}" presName="node" presStyleLbl="node1" presStyleIdx="0" presStyleCnt="9">
        <dgm:presLayoutVars>
          <dgm:bulletEnabled val="1"/>
        </dgm:presLayoutVars>
      </dgm:prSet>
      <dgm:spPr/>
    </dgm:pt>
    <dgm:pt modelId="{19A11EFC-74D1-4F07-8899-C51C2E4EDA4D}" type="pres">
      <dgm:prSet presAssocID="{53DBF148-291F-4862-A098-0340658C5B66}" presName="sibTrans" presStyleLbl="sibTrans1D1" presStyleIdx="0" presStyleCnt="8"/>
      <dgm:spPr/>
    </dgm:pt>
    <dgm:pt modelId="{C2AC1CF8-C6CA-4CCF-8206-C2912DCA3CF1}" type="pres">
      <dgm:prSet presAssocID="{53DBF148-291F-4862-A098-0340658C5B66}" presName="connectorText" presStyleLbl="sibTrans1D1" presStyleIdx="0" presStyleCnt="8"/>
      <dgm:spPr/>
    </dgm:pt>
    <dgm:pt modelId="{166513D8-F512-4B46-A702-6643521A138B}" type="pres">
      <dgm:prSet presAssocID="{F0526D00-31A8-4001-8C39-2F79217A810C}" presName="node" presStyleLbl="node1" presStyleIdx="1" presStyleCnt="9">
        <dgm:presLayoutVars>
          <dgm:bulletEnabled val="1"/>
        </dgm:presLayoutVars>
      </dgm:prSet>
      <dgm:spPr/>
    </dgm:pt>
    <dgm:pt modelId="{72B1B34F-3640-4F2E-AB3B-2B56E1378AFB}" type="pres">
      <dgm:prSet presAssocID="{CBBA2089-D40C-43B3-BA15-F96899FF5C25}" presName="sibTrans" presStyleLbl="sibTrans1D1" presStyleIdx="1" presStyleCnt="8"/>
      <dgm:spPr/>
    </dgm:pt>
    <dgm:pt modelId="{7927755B-659A-4FC8-BC02-8BB149981591}" type="pres">
      <dgm:prSet presAssocID="{CBBA2089-D40C-43B3-BA15-F96899FF5C25}" presName="connectorText" presStyleLbl="sibTrans1D1" presStyleIdx="1" presStyleCnt="8"/>
      <dgm:spPr/>
    </dgm:pt>
    <dgm:pt modelId="{3ED5F961-61D2-4043-AD54-089A9949ACB2}" type="pres">
      <dgm:prSet presAssocID="{1672CFE0-D607-4A4B-8AED-6CD83A8507F5}" presName="node" presStyleLbl="node1" presStyleIdx="2" presStyleCnt="9">
        <dgm:presLayoutVars>
          <dgm:bulletEnabled val="1"/>
        </dgm:presLayoutVars>
      </dgm:prSet>
      <dgm:spPr/>
    </dgm:pt>
    <dgm:pt modelId="{773268B8-E289-4D11-8290-20E0F7222D7F}" type="pres">
      <dgm:prSet presAssocID="{D91059FF-3AC2-4765-97CE-A5C98321EE6E}" presName="sibTrans" presStyleLbl="sibTrans1D1" presStyleIdx="2" presStyleCnt="8"/>
      <dgm:spPr/>
    </dgm:pt>
    <dgm:pt modelId="{CDC290C8-5214-49EB-810B-C12F1F8E36DF}" type="pres">
      <dgm:prSet presAssocID="{D91059FF-3AC2-4765-97CE-A5C98321EE6E}" presName="connectorText" presStyleLbl="sibTrans1D1" presStyleIdx="2" presStyleCnt="8"/>
      <dgm:spPr/>
    </dgm:pt>
    <dgm:pt modelId="{82FF2816-4D66-40FA-8F8D-3319C0254C29}" type="pres">
      <dgm:prSet presAssocID="{5E40E482-DF41-4F3A-BAE6-9B67D7E3F1E5}" presName="node" presStyleLbl="node1" presStyleIdx="3" presStyleCnt="9">
        <dgm:presLayoutVars>
          <dgm:bulletEnabled val="1"/>
        </dgm:presLayoutVars>
      </dgm:prSet>
      <dgm:spPr/>
    </dgm:pt>
    <dgm:pt modelId="{E670E22D-D94F-43F7-8ADE-90BA7035A399}" type="pres">
      <dgm:prSet presAssocID="{8B49B2E8-634C-4945-B1D4-8C3AF09B4DAF}" presName="sibTrans" presStyleLbl="sibTrans1D1" presStyleIdx="3" presStyleCnt="8"/>
      <dgm:spPr/>
    </dgm:pt>
    <dgm:pt modelId="{0EF4966B-E587-4150-9FEA-245BBACCC1F3}" type="pres">
      <dgm:prSet presAssocID="{8B49B2E8-634C-4945-B1D4-8C3AF09B4DAF}" presName="connectorText" presStyleLbl="sibTrans1D1" presStyleIdx="3" presStyleCnt="8"/>
      <dgm:spPr/>
    </dgm:pt>
    <dgm:pt modelId="{F120F2A5-252E-4CD5-B9A6-474C68825029}" type="pres">
      <dgm:prSet presAssocID="{E410FF21-EFED-4480-859D-BA7F0C13E508}" presName="node" presStyleLbl="node1" presStyleIdx="4" presStyleCnt="9">
        <dgm:presLayoutVars>
          <dgm:bulletEnabled val="1"/>
        </dgm:presLayoutVars>
      </dgm:prSet>
      <dgm:spPr/>
    </dgm:pt>
    <dgm:pt modelId="{02EB6D27-EF5D-4B2E-8AC6-37AB0BE522A5}" type="pres">
      <dgm:prSet presAssocID="{610B5FAF-6087-455E-9773-70525F8EE5D8}" presName="sibTrans" presStyleLbl="sibTrans1D1" presStyleIdx="4" presStyleCnt="8"/>
      <dgm:spPr/>
    </dgm:pt>
    <dgm:pt modelId="{8C119218-437D-4EA4-8B55-07F9C94B3966}" type="pres">
      <dgm:prSet presAssocID="{610B5FAF-6087-455E-9773-70525F8EE5D8}" presName="connectorText" presStyleLbl="sibTrans1D1" presStyleIdx="4" presStyleCnt="8"/>
      <dgm:spPr/>
    </dgm:pt>
    <dgm:pt modelId="{72688833-3D1D-42A3-BD7A-9C9F497681DD}" type="pres">
      <dgm:prSet presAssocID="{E74A92E1-57EC-4972-80E8-DAD0CCB5FA72}" presName="node" presStyleLbl="node1" presStyleIdx="5" presStyleCnt="9">
        <dgm:presLayoutVars>
          <dgm:bulletEnabled val="1"/>
        </dgm:presLayoutVars>
      </dgm:prSet>
      <dgm:spPr/>
    </dgm:pt>
    <dgm:pt modelId="{A861D3E6-050F-4EE7-AD13-CAF89579B6D0}" type="pres">
      <dgm:prSet presAssocID="{82954B9E-C261-40CF-9FA9-A251C6A60A52}" presName="sibTrans" presStyleLbl="sibTrans1D1" presStyleIdx="5" presStyleCnt="8"/>
      <dgm:spPr/>
    </dgm:pt>
    <dgm:pt modelId="{150091F7-A5A0-45AA-9C7C-5464BBF1B6C3}" type="pres">
      <dgm:prSet presAssocID="{82954B9E-C261-40CF-9FA9-A251C6A60A52}" presName="connectorText" presStyleLbl="sibTrans1D1" presStyleIdx="5" presStyleCnt="8"/>
      <dgm:spPr/>
    </dgm:pt>
    <dgm:pt modelId="{19156373-18A6-4C52-B3E4-A396CDF72AB8}" type="pres">
      <dgm:prSet presAssocID="{034E5639-E1DD-4D2D-A015-3D6F6CBD7B61}" presName="node" presStyleLbl="node1" presStyleIdx="6" presStyleCnt="9">
        <dgm:presLayoutVars>
          <dgm:bulletEnabled val="1"/>
        </dgm:presLayoutVars>
      </dgm:prSet>
      <dgm:spPr/>
    </dgm:pt>
    <dgm:pt modelId="{947CD373-76D3-4D1F-B8C3-53E35210FC9A}" type="pres">
      <dgm:prSet presAssocID="{6731E264-30F4-4FCF-84A9-57FD0968D935}" presName="sibTrans" presStyleLbl="sibTrans1D1" presStyleIdx="6" presStyleCnt="8"/>
      <dgm:spPr/>
    </dgm:pt>
    <dgm:pt modelId="{405EB134-5CD9-4840-90AA-605D95470639}" type="pres">
      <dgm:prSet presAssocID="{6731E264-30F4-4FCF-84A9-57FD0968D935}" presName="connectorText" presStyleLbl="sibTrans1D1" presStyleIdx="6" presStyleCnt="8"/>
      <dgm:spPr/>
    </dgm:pt>
    <dgm:pt modelId="{D41BE53C-7E88-4384-A4A2-E029E32B33D4}" type="pres">
      <dgm:prSet presAssocID="{BD7ED075-59E2-4A5E-A6E7-B7408CD158EB}" presName="node" presStyleLbl="node1" presStyleIdx="7" presStyleCnt="9">
        <dgm:presLayoutVars>
          <dgm:bulletEnabled val="1"/>
        </dgm:presLayoutVars>
      </dgm:prSet>
      <dgm:spPr/>
    </dgm:pt>
    <dgm:pt modelId="{11DC0C21-E4FA-4C79-9555-3DEB77F1DC86}" type="pres">
      <dgm:prSet presAssocID="{7A81E806-C7B5-4AD0-ABCE-01B484772EEF}" presName="sibTrans" presStyleLbl="sibTrans1D1" presStyleIdx="7" presStyleCnt="8"/>
      <dgm:spPr/>
    </dgm:pt>
    <dgm:pt modelId="{DBC08C9C-8D98-42B2-9950-3255EDC00B1A}" type="pres">
      <dgm:prSet presAssocID="{7A81E806-C7B5-4AD0-ABCE-01B484772EEF}" presName="connectorText" presStyleLbl="sibTrans1D1" presStyleIdx="7" presStyleCnt="8"/>
      <dgm:spPr/>
    </dgm:pt>
    <dgm:pt modelId="{574A53D3-E91C-4E6E-95B9-893994FC22B6}" type="pres">
      <dgm:prSet presAssocID="{9AC1F233-4DC3-4633-BBAB-5D965C5A2936}" presName="node" presStyleLbl="node1" presStyleIdx="8" presStyleCnt="9">
        <dgm:presLayoutVars>
          <dgm:bulletEnabled val="1"/>
        </dgm:presLayoutVars>
      </dgm:prSet>
      <dgm:spPr/>
    </dgm:pt>
  </dgm:ptLst>
  <dgm:cxnLst>
    <dgm:cxn modelId="{1FE4B503-B4F6-4652-8CE8-A9A62BB3CE94}" type="presOf" srcId="{82954B9E-C261-40CF-9FA9-A251C6A60A52}" destId="{150091F7-A5A0-45AA-9C7C-5464BBF1B6C3}" srcOrd="1" destOrd="0" presId="urn:microsoft.com/office/officeart/2016/7/layout/RepeatingBendingProcessNew"/>
    <dgm:cxn modelId="{1ED2750B-7732-4B78-AB87-A3474D7486F8}" type="presOf" srcId="{53DBF148-291F-4862-A098-0340658C5B66}" destId="{C2AC1CF8-C6CA-4CCF-8206-C2912DCA3CF1}" srcOrd="1" destOrd="0" presId="urn:microsoft.com/office/officeart/2016/7/layout/RepeatingBendingProcessNew"/>
    <dgm:cxn modelId="{6D86A40C-AB7C-4B35-B3A3-E525E8D5FF2E}" type="presOf" srcId="{7A81E806-C7B5-4AD0-ABCE-01B484772EEF}" destId="{DBC08C9C-8D98-42B2-9950-3255EDC00B1A}" srcOrd="1" destOrd="0" presId="urn:microsoft.com/office/officeart/2016/7/layout/RepeatingBendingProcessNew"/>
    <dgm:cxn modelId="{868C3E11-1E98-4238-9A0B-D7A2EB841EFF}" type="presOf" srcId="{CBBA2089-D40C-43B3-BA15-F96899FF5C25}" destId="{7927755B-659A-4FC8-BC02-8BB149981591}" srcOrd="1" destOrd="0" presId="urn:microsoft.com/office/officeart/2016/7/layout/RepeatingBendingProcessNew"/>
    <dgm:cxn modelId="{4BD59F1B-AEA2-4D5B-8BD5-6C214770CF5D}" type="presOf" srcId="{F0526D00-31A8-4001-8C39-2F79217A810C}" destId="{166513D8-F512-4B46-A702-6643521A138B}" srcOrd="0" destOrd="0" presId="urn:microsoft.com/office/officeart/2016/7/layout/RepeatingBendingProcessNew"/>
    <dgm:cxn modelId="{728AE51D-3C41-43CA-9272-99EAC798B0F1}" type="presOf" srcId="{610B5FAF-6087-455E-9773-70525F8EE5D8}" destId="{8C119218-437D-4EA4-8B55-07F9C94B3966}" srcOrd="1" destOrd="0" presId="urn:microsoft.com/office/officeart/2016/7/layout/RepeatingBendingProcessNew"/>
    <dgm:cxn modelId="{7922DC20-67EA-4FCC-BBF6-8B5E55807821}" srcId="{27321F14-DFD5-468B-826F-0A9776C3DB70}" destId="{E410FF21-EFED-4480-859D-BA7F0C13E508}" srcOrd="4" destOrd="0" parTransId="{4C868BE4-CA5E-4A73-9620-4674ADABFAA6}" sibTransId="{610B5FAF-6087-455E-9773-70525F8EE5D8}"/>
    <dgm:cxn modelId="{E0922028-C1A5-4030-BB31-B673CF5D8448}" type="presOf" srcId="{E74A92E1-57EC-4972-80E8-DAD0CCB5FA72}" destId="{72688833-3D1D-42A3-BD7A-9C9F497681DD}" srcOrd="0" destOrd="0" presId="urn:microsoft.com/office/officeart/2016/7/layout/RepeatingBendingProcessNew"/>
    <dgm:cxn modelId="{188A5335-43E3-49F6-A855-990255BC56DE}" type="presOf" srcId="{6731E264-30F4-4FCF-84A9-57FD0968D935}" destId="{405EB134-5CD9-4840-90AA-605D95470639}" srcOrd="1" destOrd="0" presId="urn:microsoft.com/office/officeart/2016/7/layout/RepeatingBendingProcessNew"/>
    <dgm:cxn modelId="{C2B50F39-40E1-49A2-A45B-CF20DD287BCD}" type="presOf" srcId="{6731E264-30F4-4FCF-84A9-57FD0968D935}" destId="{947CD373-76D3-4D1F-B8C3-53E35210FC9A}" srcOrd="0" destOrd="0" presId="urn:microsoft.com/office/officeart/2016/7/layout/RepeatingBendingProcessNew"/>
    <dgm:cxn modelId="{6FAD873D-A22A-45D5-9CD4-B631103F4C03}" type="presOf" srcId="{8B49B2E8-634C-4945-B1D4-8C3AF09B4DAF}" destId="{E670E22D-D94F-43F7-8ADE-90BA7035A399}" srcOrd="0" destOrd="0" presId="urn:microsoft.com/office/officeart/2016/7/layout/RepeatingBendingProcessNew"/>
    <dgm:cxn modelId="{E771883E-7C11-4E8F-814E-164C1AF700DE}" type="presOf" srcId="{8B49B2E8-634C-4945-B1D4-8C3AF09B4DAF}" destId="{0EF4966B-E587-4150-9FEA-245BBACCC1F3}" srcOrd="1" destOrd="0" presId="urn:microsoft.com/office/officeart/2016/7/layout/RepeatingBendingProcessNew"/>
    <dgm:cxn modelId="{F8775062-18AB-4B7E-8F17-98E4AE5E44AE}" type="presOf" srcId="{034E5639-E1DD-4D2D-A015-3D6F6CBD7B61}" destId="{19156373-18A6-4C52-B3E4-A396CDF72AB8}" srcOrd="0" destOrd="0" presId="urn:microsoft.com/office/officeart/2016/7/layout/RepeatingBendingProcessNew"/>
    <dgm:cxn modelId="{1699D268-C1B7-4E3C-96FF-FFBF237DE614}" type="presOf" srcId="{BD7ED075-59E2-4A5E-A6E7-B7408CD158EB}" destId="{D41BE53C-7E88-4384-A4A2-E029E32B33D4}" srcOrd="0" destOrd="0" presId="urn:microsoft.com/office/officeart/2016/7/layout/RepeatingBendingProcessNew"/>
    <dgm:cxn modelId="{5E749749-3F8C-4448-AF61-DABB90B533D1}" srcId="{27321F14-DFD5-468B-826F-0A9776C3DB70}" destId="{5E40E482-DF41-4F3A-BAE6-9B67D7E3F1E5}" srcOrd="3" destOrd="0" parTransId="{DAABE1E5-E258-46AB-807D-1E9AF71F5FDB}" sibTransId="{8B49B2E8-634C-4945-B1D4-8C3AF09B4DAF}"/>
    <dgm:cxn modelId="{FE95CC6E-3948-45E7-9B56-6B538AEE8DAA}" srcId="{27321F14-DFD5-468B-826F-0A9776C3DB70}" destId="{1672CFE0-D607-4A4B-8AED-6CD83A8507F5}" srcOrd="2" destOrd="0" parTransId="{FD04BA6A-4402-41CC-8216-4812CD11BE9A}" sibTransId="{D91059FF-3AC2-4765-97CE-A5C98321EE6E}"/>
    <dgm:cxn modelId="{5AC5567F-50B6-4696-825F-595B22F0D33C}" type="presOf" srcId="{5E40E482-DF41-4F3A-BAE6-9B67D7E3F1E5}" destId="{82FF2816-4D66-40FA-8F8D-3319C0254C29}" srcOrd="0" destOrd="0" presId="urn:microsoft.com/office/officeart/2016/7/layout/RepeatingBendingProcessNew"/>
    <dgm:cxn modelId="{30E9C882-4A1D-451C-94CF-323C28B111DA}" type="presOf" srcId="{610B5FAF-6087-455E-9773-70525F8EE5D8}" destId="{02EB6D27-EF5D-4B2E-8AC6-37AB0BE522A5}" srcOrd="0" destOrd="0" presId="urn:microsoft.com/office/officeart/2016/7/layout/RepeatingBendingProcessNew"/>
    <dgm:cxn modelId="{8AE90983-A761-471F-A36B-19C14A968A8D}" srcId="{27321F14-DFD5-468B-826F-0A9776C3DB70}" destId="{034E5639-E1DD-4D2D-A015-3D6F6CBD7B61}" srcOrd="6" destOrd="0" parTransId="{C10F4E3B-662C-4E21-81C6-2CE5BB0291E3}" sibTransId="{6731E264-30F4-4FCF-84A9-57FD0968D935}"/>
    <dgm:cxn modelId="{F1E1B38E-AC20-42A6-B57A-77B808752E53}" type="presOf" srcId="{53DBF148-291F-4862-A098-0340658C5B66}" destId="{19A11EFC-74D1-4F07-8899-C51C2E4EDA4D}" srcOrd="0" destOrd="0" presId="urn:microsoft.com/office/officeart/2016/7/layout/RepeatingBendingProcessNew"/>
    <dgm:cxn modelId="{1DBFDCA0-C458-4D4B-987F-0185F4CCF64F}" type="presOf" srcId="{CBBA2089-D40C-43B3-BA15-F96899FF5C25}" destId="{72B1B34F-3640-4F2E-AB3B-2B56E1378AFB}" srcOrd="0" destOrd="0" presId="urn:microsoft.com/office/officeart/2016/7/layout/RepeatingBendingProcessNew"/>
    <dgm:cxn modelId="{15B350AA-446F-40F5-BACE-1693A6132875}" srcId="{27321F14-DFD5-468B-826F-0A9776C3DB70}" destId="{9AC1F233-4DC3-4633-BBAB-5D965C5A2936}" srcOrd="8" destOrd="0" parTransId="{1E105440-7773-4175-87DD-EE387231275D}" sibTransId="{7AF48516-63A8-440A-931B-1FA99B5648E0}"/>
    <dgm:cxn modelId="{B38201B5-428D-4711-97AD-C3AF81234A01}" type="presOf" srcId="{E410FF21-EFED-4480-859D-BA7F0C13E508}" destId="{F120F2A5-252E-4CD5-B9A6-474C68825029}" srcOrd="0" destOrd="0" presId="urn:microsoft.com/office/officeart/2016/7/layout/RepeatingBendingProcessNew"/>
    <dgm:cxn modelId="{223135BC-E600-401D-96A0-78E869151E82}" type="presOf" srcId="{9AC1F233-4DC3-4633-BBAB-5D965C5A2936}" destId="{574A53D3-E91C-4E6E-95B9-893994FC22B6}" srcOrd="0" destOrd="0" presId="urn:microsoft.com/office/officeart/2016/7/layout/RepeatingBendingProcessNew"/>
    <dgm:cxn modelId="{2E8B7FC1-993F-4BC2-9E06-76631C5BAD18}" srcId="{27321F14-DFD5-468B-826F-0A9776C3DB70}" destId="{E74A92E1-57EC-4972-80E8-DAD0CCB5FA72}" srcOrd="5" destOrd="0" parTransId="{0F3D2075-9053-4028-BD9E-1A033CB06D51}" sibTransId="{82954B9E-C261-40CF-9FA9-A251C6A60A52}"/>
    <dgm:cxn modelId="{E89674C2-9396-4F06-8E92-53103C757131}" type="presOf" srcId="{82954B9E-C261-40CF-9FA9-A251C6A60A52}" destId="{A861D3E6-050F-4EE7-AD13-CAF89579B6D0}" srcOrd="0" destOrd="0" presId="urn:microsoft.com/office/officeart/2016/7/layout/RepeatingBendingProcessNew"/>
    <dgm:cxn modelId="{93D3F3CD-40DF-4BF6-B746-896B0FFBEAF3}" type="presOf" srcId="{D91059FF-3AC2-4765-97CE-A5C98321EE6E}" destId="{CDC290C8-5214-49EB-810B-C12F1F8E36DF}" srcOrd="1" destOrd="0" presId="urn:microsoft.com/office/officeart/2016/7/layout/RepeatingBendingProcessNew"/>
    <dgm:cxn modelId="{6DCFBAD9-6C17-46FE-8884-144AB45A3CC5}" srcId="{27321F14-DFD5-468B-826F-0A9776C3DB70}" destId="{F0526D00-31A8-4001-8C39-2F79217A810C}" srcOrd="1" destOrd="0" parTransId="{33BBFB92-C43A-487E-9D6B-5D827FF78612}" sibTransId="{CBBA2089-D40C-43B3-BA15-F96899FF5C25}"/>
    <dgm:cxn modelId="{B81EAADA-6AED-497A-94E1-D99BC7EFC7BC}" type="presOf" srcId="{1672CFE0-D607-4A4B-8AED-6CD83A8507F5}" destId="{3ED5F961-61D2-4043-AD54-089A9949ACB2}" srcOrd="0" destOrd="0" presId="urn:microsoft.com/office/officeart/2016/7/layout/RepeatingBendingProcessNew"/>
    <dgm:cxn modelId="{354407DC-1156-4D1B-9773-43A3447A95AE}" type="presOf" srcId="{7A81E806-C7B5-4AD0-ABCE-01B484772EEF}" destId="{11DC0C21-E4FA-4C79-9555-3DEB77F1DC86}" srcOrd="0" destOrd="0" presId="urn:microsoft.com/office/officeart/2016/7/layout/RepeatingBendingProcessNew"/>
    <dgm:cxn modelId="{343EDFE5-100D-4876-9FAE-1DAD8AD4DC79}" srcId="{27321F14-DFD5-468B-826F-0A9776C3DB70}" destId="{3F3ABE49-4EC4-44BB-A2CA-5A0C3F90D892}" srcOrd="0" destOrd="0" parTransId="{E09904B8-CF89-4B03-A12C-2D15BF523477}" sibTransId="{53DBF148-291F-4862-A098-0340658C5B66}"/>
    <dgm:cxn modelId="{94A3EDED-1ED6-4E4A-9C7E-6C623BC4A5DD}" type="presOf" srcId="{D91059FF-3AC2-4765-97CE-A5C98321EE6E}" destId="{773268B8-E289-4D11-8290-20E0F7222D7F}" srcOrd="0" destOrd="0" presId="urn:microsoft.com/office/officeart/2016/7/layout/RepeatingBendingProcessNew"/>
    <dgm:cxn modelId="{388F56EF-4B20-4A69-B5E6-8EB4CA09E272}" srcId="{27321F14-DFD5-468B-826F-0A9776C3DB70}" destId="{BD7ED075-59E2-4A5E-A6E7-B7408CD158EB}" srcOrd="7" destOrd="0" parTransId="{2E0C1D44-6C21-43B2-B4E9-40BA555E4412}" sibTransId="{7A81E806-C7B5-4AD0-ABCE-01B484772EEF}"/>
    <dgm:cxn modelId="{71AF2BF7-B26F-48E9-9BE6-77A90D790DEA}" type="presOf" srcId="{3F3ABE49-4EC4-44BB-A2CA-5A0C3F90D892}" destId="{0064D366-658B-4B24-9E85-F8C04E5DE26A}" srcOrd="0" destOrd="0" presId="urn:microsoft.com/office/officeart/2016/7/layout/RepeatingBendingProcessNew"/>
    <dgm:cxn modelId="{927FCDFF-78C6-4152-A04A-0A4A09212E29}" type="presOf" srcId="{27321F14-DFD5-468B-826F-0A9776C3DB70}" destId="{55B47607-272C-4CD9-B7A3-3BC58318DC05}" srcOrd="0" destOrd="0" presId="urn:microsoft.com/office/officeart/2016/7/layout/RepeatingBendingProcessNew"/>
    <dgm:cxn modelId="{A5E40760-CCB9-4D03-B4E3-E41A6192A37B}" type="presParOf" srcId="{55B47607-272C-4CD9-B7A3-3BC58318DC05}" destId="{0064D366-658B-4B24-9E85-F8C04E5DE26A}" srcOrd="0" destOrd="0" presId="urn:microsoft.com/office/officeart/2016/7/layout/RepeatingBendingProcessNew"/>
    <dgm:cxn modelId="{1F75E512-D9EF-4C76-B85E-508DE93ACB84}" type="presParOf" srcId="{55B47607-272C-4CD9-B7A3-3BC58318DC05}" destId="{19A11EFC-74D1-4F07-8899-C51C2E4EDA4D}" srcOrd="1" destOrd="0" presId="urn:microsoft.com/office/officeart/2016/7/layout/RepeatingBendingProcessNew"/>
    <dgm:cxn modelId="{5EB8B826-12AF-4076-94F9-D2F8263FBC96}" type="presParOf" srcId="{19A11EFC-74D1-4F07-8899-C51C2E4EDA4D}" destId="{C2AC1CF8-C6CA-4CCF-8206-C2912DCA3CF1}" srcOrd="0" destOrd="0" presId="urn:microsoft.com/office/officeart/2016/7/layout/RepeatingBendingProcessNew"/>
    <dgm:cxn modelId="{0F38841A-AC21-46B9-B427-A68FC1D839D8}" type="presParOf" srcId="{55B47607-272C-4CD9-B7A3-3BC58318DC05}" destId="{166513D8-F512-4B46-A702-6643521A138B}" srcOrd="2" destOrd="0" presId="urn:microsoft.com/office/officeart/2016/7/layout/RepeatingBendingProcessNew"/>
    <dgm:cxn modelId="{BA32FA0D-33E7-4905-8762-FBFBC82A8C1E}" type="presParOf" srcId="{55B47607-272C-4CD9-B7A3-3BC58318DC05}" destId="{72B1B34F-3640-4F2E-AB3B-2B56E1378AFB}" srcOrd="3" destOrd="0" presId="urn:microsoft.com/office/officeart/2016/7/layout/RepeatingBendingProcessNew"/>
    <dgm:cxn modelId="{3B547B69-63F7-4730-AA08-2A42918BDA2B}" type="presParOf" srcId="{72B1B34F-3640-4F2E-AB3B-2B56E1378AFB}" destId="{7927755B-659A-4FC8-BC02-8BB149981591}" srcOrd="0" destOrd="0" presId="urn:microsoft.com/office/officeart/2016/7/layout/RepeatingBendingProcessNew"/>
    <dgm:cxn modelId="{2BC8C290-1B0B-403E-9A93-EE5524C60F8C}" type="presParOf" srcId="{55B47607-272C-4CD9-B7A3-3BC58318DC05}" destId="{3ED5F961-61D2-4043-AD54-089A9949ACB2}" srcOrd="4" destOrd="0" presId="urn:microsoft.com/office/officeart/2016/7/layout/RepeatingBendingProcessNew"/>
    <dgm:cxn modelId="{FEB26CA2-C481-4F44-B480-3A12D98A3C73}" type="presParOf" srcId="{55B47607-272C-4CD9-B7A3-3BC58318DC05}" destId="{773268B8-E289-4D11-8290-20E0F7222D7F}" srcOrd="5" destOrd="0" presId="urn:microsoft.com/office/officeart/2016/7/layout/RepeatingBendingProcessNew"/>
    <dgm:cxn modelId="{ABE886E9-9C0B-421D-A649-74F934629A4F}" type="presParOf" srcId="{773268B8-E289-4D11-8290-20E0F7222D7F}" destId="{CDC290C8-5214-49EB-810B-C12F1F8E36DF}" srcOrd="0" destOrd="0" presId="urn:microsoft.com/office/officeart/2016/7/layout/RepeatingBendingProcessNew"/>
    <dgm:cxn modelId="{5ED49D59-E648-48F8-B3EC-9309AD7AA878}" type="presParOf" srcId="{55B47607-272C-4CD9-B7A3-3BC58318DC05}" destId="{82FF2816-4D66-40FA-8F8D-3319C0254C29}" srcOrd="6" destOrd="0" presId="urn:microsoft.com/office/officeart/2016/7/layout/RepeatingBendingProcessNew"/>
    <dgm:cxn modelId="{A8CE1D26-CA01-42D4-9DC9-F805F761FA73}" type="presParOf" srcId="{55B47607-272C-4CD9-B7A3-3BC58318DC05}" destId="{E670E22D-D94F-43F7-8ADE-90BA7035A399}" srcOrd="7" destOrd="0" presId="urn:microsoft.com/office/officeart/2016/7/layout/RepeatingBendingProcessNew"/>
    <dgm:cxn modelId="{F0395E24-D178-456E-BE5F-05584C2D96FA}" type="presParOf" srcId="{E670E22D-D94F-43F7-8ADE-90BA7035A399}" destId="{0EF4966B-E587-4150-9FEA-245BBACCC1F3}" srcOrd="0" destOrd="0" presId="urn:microsoft.com/office/officeart/2016/7/layout/RepeatingBendingProcessNew"/>
    <dgm:cxn modelId="{B23FF9B6-5D47-4EA4-AD37-04BE06E2202A}" type="presParOf" srcId="{55B47607-272C-4CD9-B7A3-3BC58318DC05}" destId="{F120F2A5-252E-4CD5-B9A6-474C68825029}" srcOrd="8" destOrd="0" presId="urn:microsoft.com/office/officeart/2016/7/layout/RepeatingBendingProcessNew"/>
    <dgm:cxn modelId="{0ACA34A7-389C-41F1-930C-EC456DDE33D6}" type="presParOf" srcId="{55B47607-272C-4CD9-B7A3-3BC58318DC05}" destId="{02EB6D27-EF5D-4B2E-8AC6-37AB0BE522A5}" srcOrd="9" destOrd="0" presId="urn:microsoft.com/office/officeart/2016/7/layout/RepeatingBendingProcessNew"/>
    <dgm:cxn modelId="{FCF81F24-614F-4781-8FA0-5D7A76D79EAC}" type="presParOf" srcId="{02EB6D27-EF5D-4B2E-8AC6-37AB0BE522A5}" destId="{8C119218-437D-4EA4-8B55-07F9C94B3966}" srcOrd="0" destOrd="0" presId="urn:microsoft.com/office/officeart/2016/7/layout/RepeatingBendingProcessNew"/>
    <dgm:cxn modelId="{7A7F5E01-2E60-4F87-B7D4-FA52B8FD9613}" type="presParOf" srcId="{55B47607-272C-4CD9-B7A3-3BC58318DC05}" destId="{72688833-3D1D-42A3-BD7A-9C9F497681DD}" srcOrd="10" destOrd="0" presId="urn:microsoft.com/office/officeart/2016/7/layout/RepeatingBendingProcessNew"/>
    <dgm:cxn modelId="{645E8A8F-A27F-4C7F-8D5D-A1E252B08A00}" type="presParOf" srcId="{55B47607-272C-4CD9-B7A3-3BC58318DC05}" destId="{A861D3E6-050F-4EE7-AD13-CAF89579B6D0}" srcOrd="11" destOrd="0" presId="urn:microsoft.com/office/officeart/2016/7/layout/RepeatingBendingProcessNew"/>
    <dgm:cxn modelId="{8E9EA751-5A27-4D77-BE38-7C7B7B899928}" type="presParOf" srcId="{A861D3E6-050F-4EE7-AD13-CAF89579B6D0}" destId="{150091F7-A5A0-45AA-9C7C-5464BBF1B6C3}" srcOrd="0" destOrd="0" presId="urn:microsoft.com/office/officeart/2016/7/layout/RepeatingBendingProcessNew"/>
    <dgm:cxn modelId="{EB9E6678-481C-4C4D-AD0F-0924E9B60EF7}" type="presParOf" srcId="{55B47607-272C-4CD9-B7A3-3BC58318DC05}" destId="{19156373-18A6-4C52-B3E4-A396CDF72AB8}" srcOrd="12" destOrd="0" presId="urn:microsoft.com/office/officeart/2016/7/layout/RepeatingBendingProcessNew"/>
    <dgm:cxn modelId="{486DBDA9-FBD4-44F3-83BB-4F5302F00575}" type="presParOf" srcId="{55B47607-272C-4CD9-B7A3-3BC58318DC05}" destId="{947CD373-76D3-4D1F-B8C3-53E35210FC9A}" srcOrd="13" destOrd="0" presId="urn:microsoft.com/office/officeart/2016/7/layout/RepeatingBendingProcessNew"/>
    <dgm:cxn modelId="{72C62F73-9216-4368-91A7-31C6A5F7D56E}" type="presParOf" srcId="{947CD373-76D3-4D1F-B8C3-53E35210FC9A}" destId="{405EB134-5CD9-4840-90AA-605D95470639}" srcOrd="0" destOrd="0" presId="urn:microsoft.com/office/officeart/2016/7/layout/RepeatingBendingProcessNew"/>
    <dgm:cxn modelId="{D5BFAAD8-B5E5-4066-9C90-0F8745A5B016}" type="presParOf" srcId="{55B47607-272C-4CD9-B7A3-3BC58318DC05}" destId="{D41BE53C-7E88-4384-A4A2-E029E32B33D4}" srcOrd="14" destOrd="0" presId="urn:microsoft.com/office/officeart/2016/7/layout/RepeatingBendingProcessNew"/>
    <dgm:cxn modelId="{4E9D0ADD-9F02-44C8-AD77-6F6D946AAE2B}" type="presParOf" srcId="{55B47607-272C-4CD9-B7A3-3BC58318DC05}" destId="{11DC0C21-E4FA-4C79-9555-3DEB77F1DC86}" srcOrd="15" destOrd="0" presId="urn:microsoft.com/office/officeart/2016/7/layout/RepeatingBendingProcessNew"/>
    <dgm:cxn modelId="{8D2C1340-224D-4D40-AD0B-AC41FBD999BB}" type="presParOf" srcId="{11DC0C21-E4FA-4C79-9555-3DEB77F1DC86}" destId="{DBC08C9C-8D98-42B2-9950-3255EDC00B1A}" srcOrd="0" destOrd="0" presId="urn:microsoft.com/office/officeart/2016/7/layout/RepeatingBendingProcessNew"/>
    <dgm:cxn modelId="{B639235B-6D44-4F00-9451-AF3E0943BB5E}" type="presParOf" srcId="{55B47607-272C-4CD9-B7A3-3BC58318DC05}" destId="{574A53D3-E91C-4E6E-95B9-893994FC22B6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A9314B-D577-4571-AFB7-50CD9E91BF1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D217EE-E866-48FF-91A3-B9D6B179250D}">
      <dgm:prSet/>
      <dgm:spPr/>
      <dgm:t>
        <a:bodyPr/>
        <a:lstStyle/>
        <a:p>
          <a:r>
            <a:rPr lang="en-US"/>
            <a:t>Sprint Planning:</a:t>
          </a:r>
        </a:p>
      </dgm:t>
    </dgm:pt>
    <dgm:pt modelId="{3DC54E4C-49B0-43C9-9C51-8AFABADABCEB}" type="parTrans" cxnId="{9B938D6C-1447-4DA6-8203-9CB3D23CF737}">
      <dgm:prSet/>
      <dgm:spPr/>
      <dgm:t>
        <a:bodyPr/>
        <a:lstStyle/>
        <a:p>
          <a:endParaRPr lang="en-US"/>
        </a:p>
      </dgm:t>
    </dgm:pt>
    <dgm:pt modelId="{931AFF69-AC81-46CB-8B5F-D4354878B027}" type="sibTrans" cxnId="{9B938D6C-1447-4DA6-8203-9CB3D23CF737}">
      <dgm:prSet/>
      <dgm:spPr/>
      <dgm:t>
        <a:bodyPr/>
        <a:lstStyle/>
        <a:p>
          <a:endParaRPr lang="en-US"/>
        </a:p>
      </dgm:t>
    </dgm:pt>
    <dgm:pt modelId="{D6A1E812-A85C-49BF-B609-5F29C912EEA4}">
      <dgm:prSet/>
      <dgm:spPr/>
      <dgm:t>
        <a:bodyPr/>
        <a:lstStyle/>
        <a:p>
          <a:r>
            <a:rPr lang="en-US"/>
            <a:t>- Sets goals and scope for the sprint.</a:t>
          </a:r>
        </a:p>
      </dgm:t>
    </dgm:pt>
    <dgm:pt modelId="{4DD24993-E677-4C49-803E-7B734DC94540}" type="parTrans" cxnId="{17658364-6EED-4C23-AE6D-4CA2BCBD939F}">
      <dgm:prSet/>
      <dgm:spPr/>
      <dgm:t>
        <a:bodyPr/>
        <a:lstStyle/>
        <a:p>
          <a:endParaRPr lang="en-US"/>
        </a:p>
      </dgm:t>
    </dgm:pt>
    <dgm:pt modelId="{88503842-EA52-440D-9090-8F67EBCF0067}" type="sibTrans" cxnId="{17658364-6EED-4C23-AE6D-4CA2BCBD939F}">
      <dgm:prSet/>
      <dgm:spPr/>
      <dgm:t>
        <a:bodyPr/>
        <a:lstStyle/>
        <a:p>
          <a:endParaRPr lang="en-US"/>
        </a:p>
      </dgm:t>
    </dgm:pt>
    <dgm:pt modelId="{6E3E40F9-A384-4A8C-B7C4-36BEB5BE2765}">
      <dgm:prSet/>
      <dgm:spPr/>
      <dgm:t>
        <a:bodyPr/>
        <a:lstStyle/>
        <a:p>
          <a:r>
            <a:rPr lang="en-US"/>
            <a:t>- Ensures clear understanding of tasks.</a:t>
          </a:r>
        </a:p>
      </dgm:t>
    </dgm:pt>
    <dgm:pt modelId="{021B8469-670B-4BCF-9E63-EB2DBC83D48D}" type="parTrans" cxnId="{FF4A1770-B588-42C0-8B65-9488BF0E3E5F}">
      <dgm:prSet/>
      <dgm:spPr/>
      <dgm:t>
        <a:bodyPr/>
        <a:lstStyle/>
        <a:p>
          <a:endParaRPr lang="en-US"/>
        </a:p>
      </dgm:t>
    </dgm:pt>
    <dgm:pt modelId="{DAD22673-4FEF-48A0-B070-196F28EA7EAB}" type="sibTrans" cxnId="{FF4A1770-B588-42C0-8B65-9488BF0E3E5F}">
      <dgm:prSet/>
      <dgm:spPr/>
      <dgm:t>
        <a:bodyPr/>
        <a:lstStyle/>
        <a:p>
          <a:endParaRPr lang="en-US"/>
        </a:p>
      </dgm:t>
    </dgm:pt>
    <dgm:pt modelId="{8686ED01-A9F8-424A-98B6-619707B206AC}">
      <dgm:prSet/>
      <dgm:spPr/>
      <dgm:t>
        <a:bodyPr/>
        <a:lstStyle/>
        <a:p>
          <a:r>
            <a:rPr lang="en-US" dirty="0"/>
            <a:t>Daily Stand-ups:</a:t>
          </a:r>
        </a:p>
      </dgm:t>
    </dgm:pt>
    <dgm:pt modelId="{A5A1B878-E0FA-4B1A-B812-94A41D7828B8}" type="parTrans" cxnId="{D4874102-0522-4B9E-80F5-41BEAA91C3E9}">
      <dgm:prSet/>
      <dgm:spPr/>
      <dgm:t>
        <a:bodyPr/>
        <a:lstStyle/>
        <a:p>
          <a:endParaRPr lang="en-US"/>
        </a:p>
      </dgm:t>
    </dgm:pt>
    <dgm:pt modelId="{5B66DADC-28CE-4D61-AB37-4C181FFC9349}" type="sibTrans" cxnId="{D4874102-0522-4B9E-80F5-41BEAA91C3E9}">
      <dgm:prSet/>
      <dgm:spPr/>
      <dgm:t>
        <a:bodyPr/>
        <a:lstStyle/>
        <a:p>
          <a:endParaRPr lang="en-US"/>
        </a:p>
      </dgm:t>
    </dgm:pt>
    <dgm:pt modelId="{2B880B6B-2BC1-44B4-8444-37041359A046}">
      <dgm:prSet/>
      <dgm:spPr/>
      <dgm:t>
        <a:bodyPr/>
        <a:lstStyle/>
        <a:p>
          <a:r>
            <a:rPr lang="en-US"/>
            <a:t>- Discuss progress and obstacles.</a:t>
          </a:r>
        </a:p>
      </dgm:t>
    </dgm:pt>
    <dgm:pt modelId="{D80A15D5-3FD4-49AB-8E59-AC6C0EAC3BC9}" type="parTrans" cxnId="{7C174244-09F7-4BC6-89B2-3586F144AE2E}">
      <dgm:prSet/>
      <dgm:spPr/>
      <dgm:t>
        <a:bodyPr/>
        <a:lstStyle/>
        <a:p>
          <a:endParaRPr lang="en-US"/>
        </a:p>
      </dgm:t>
    </dgm:pt>
    <dgm:pt modelId="{47160D30-A692-422C-88C6-A5A17A435D57}" type="sibTrans" cxnId="{7C174244-09F7-4BC6-89B2-3586F144AE2E}">
      <dgm:prSet/>
      <dgm:spPr/>
      <dgm:t>
        <a:bodyPr/>
        <a:lstStyle/>
        <a:p>
          <a:endParaRPr lang="en-US"/>
        </a:p>
      </dgm:t>
    </dgm:pt>
    <dgm:pt modelId="{5BD67231-09E8-41FD-8752-2C487D3F43AC}">
      <dgm:prSet/>
      <dgm:spPr/>
      <dgm:t>
        <a:bodyPr/>
        <a:lstStyle/>
        <a:p>
          <a:r>
            <a:rPr lang="en-US" dirty="0"/>
            <a:t>- Promotes transparency and swift issue resolution.</a:t>
          </a:r>
        </a:p>
      </dgm:t>
    </dgm:pt>
    <dgm:pt modelId="{9CA1C478-05BA-4C7B-9645-CE2EFA3DD719}" type="parTrans" cxnId="{7E6E6845-5860-4944-A509-2DBED9ED2C36}">
      <dgm:prSet/>
      <dgm:spPr/>
      <dgm:t>
        <a:bodyPr/>
        <a:lstStyle/>
        <a:p>
          <a:endParaRPr lang="en-US"/>
        </a:p>
      </dgm:t>
    </dgm:pt>
    <dgm:pt modelId="{214337B9-C15A-4566-AF91-F359A6E888D6}" type="sibTrans" cxnId="{7E6E6845-5860-4944-A509-2DBED9ED2C36}">
      <dgm:prSet/>
      <dgm:spPr/>
      <dgm:t>
        <a:bodyPr/>
        <a:lstStyle/>
        <a:p>
          <a:endParaRPr lang="en-US"/>
        </a:p>
      </dgm:t>
    </dgm:pt>
    <dgm:pt modelId="{780CBF31-97AD-4F11-90F2-431BFA7D3303}">
      <dgm:prSet/>
      <dgm:spPr/>
      <dgm:t>
        <a:bodyPr/>
        <a:lstStyle/>
        <a:p>
          <a:r>
            <a:rPr lang="en-US" dirty="0"/>
            <a:t>Sprint Review:</a:t>
          </a:r>
        </a:p>
      </dgm:t>
    </dgm:pt>
    <dgm:pt modelId="{097F685A-8E63-4CD8-AC63-9D4114583399}" type="parTrans" cxnId="{6F939496-7E0F-4589-9EB4-7AC33E29D110}">
      <dgm:prSet/>
      <dgm:spPr/>
      <dgm:t>
        <a:bodyPr/>
        <a:lstStyle/>
        <a:p>
          <a:endParaRPr lang="en-US"/>
        </a:p>
      </dgm:t>
    </dgm:pt>
    <dgm:pt modelId="{27C7D6B7-61F4-4AA9-8BE8-0F73202AF680}" type="sibTrans" cxnId="{6F939496-7E0F-4589-9EB4-7AC33E29D110}">
      <dgm:prSet/>
      <dgm:spPr/>
      <dgm:t>
        <a:bodyPr/>
        <a:lstStyle/>
        <a:p>
          <a:endParaRPr lang="en-US"/>
        </a:p>
      </dgm:t>
    </dgm:pt>
    <dgm:pt modelId="{4EEB6E55-CFA0-4CC2-AA37-DC2EA872C7BB}">
      <dgm:prSet/>
      <dgm:spPr/>
      <dgm:t>
        <a:bodyPr/>
        <a:lstStyle/>
        <a:p>
          <a:r>
            <a:rPr lang="en-US"/>
            <a:t>- Demonstrates product increment to stakeholders.</a:t>
          </a:r>
        </a:p>
      </dgm:t>
    </dgm:pt>
    <dgm:pt modelId="{6F71A1AE-7B86-40CB-8447-202B6AF2E007}" type="parTrans" cxnId="{C2059929-C57A-4A17-A18A-C951218A2B44}">
      <dgm:prSet/>
      <dgm:spPr/>
      <dgm:t>
        <a:bodyPr/>
        <a:lstStyle/>
        <a:p>
          <a:endParaRPr lang="en-US"/>
        </a:p>
      </dgm:t>
    </dgm:pt>
    <dgm:pt modelId="{5F97D57E-A443-4FE4-A12E-D741417609CC}" type="sibTrans" cxnId="{C2059929-C57A-4A17-A18A-C951218A2B44}">
      <dgm:prSet/>
      <dgm:spPr/>
      <dgm:t>
        <a:bodyPr/>
        <a:lstStyle/>
        <a:p>
          <a:endParaRPr lang="en-US"/>
        </a:p>
      </dgm:t>
    </dgm:pt>
    <dgm:pt modelId="{A591E010-232E-437B-BF65-264745D563C5}">
      <dgm:prSet/>
      <dgm:spPr/>
      <dgm:t>
        <a:bodyPr/>
        <a:lstStyle/>
        <a:p>
          <a:r>
            <a:rPr lang="en-US" dirty="0"/>
            <a:t>- Gathers feedback for alignment with user needs.</a:t>
          </a:r>
        </a:p>
      </dgm:t>
    </dgm:pt>
    <dgm:pt modelId="{FAAAE35D-AC15-4DE8-811A-EE74F300DBB5}" type="parTrans" cxnId="{DE101FEB-2A00-449A-B0C0-61AF2CCA245D}">
      <dgm:prSet/>
      <dgm:spPr/>
      <dgm:t>
        <a:bodyPr/>
        <a:lstStyle/>
        <a:p>
          <a:endParaRPr lang="en-US"/>
        </a:p>
      </dgm:t>
    </dgm:pt>
    <dgm:pt modelId="{FA371097-5091-4930-9C72-5094D38B306F}" type="sibTrans" cxnId="{DE101FEB-2A00-449A-B0C0-61AF2CCA245D}">
      <dgm:prSet/>
      <dgm:spPr/>
      <dgm:t>
        <a:bodyPr/>
        <a:lstStyle/>
        <a:p>
          <a:endParaRPr lang="en-US"/>
        </a:p>
      </dgm:t>
    </dgm:pt>
    <dgm:pt modelId="{C4391DD0-9DA9-438A-A9AA-D1903E13D3A9}">
      <dgm:prSet/>
      <dgm:spPr/>
      <dgm:t>
        <a:bodyPr/>
        <a:lstStyle/>
        <a:p>
          <a:r>
            <a:rPr lang="en-US"/>
            <a:t>Sprint Retrospective:</a:t>
          </a:r>
        </a:p>
      </dgm:t>
    </dgm:pt>
    <dgm:pt modelId="{B273407D-50C1-4C04-8834-1F4F3A9BA5A5}" type="parTrans" cxnId="{F1CDEC24-EEAD-4DD8-ABE6-E89C6FAD066E}">
      <dgm:prSet/>
      <dgm:spPr/>
      <dgm:t>
        <a:bodyPr/>
        <a:lstStyle/>
        <a:p>
          <a:endParaRPr lang="en-US"/>
        </a:p>
      </dgm:t>
    </dgm:pt>
    <dgm:pt modelId="{5C71A8BD-B847-44C1-BC1B-BEAC163DE1B0}" type="sibTrans" cxnId="{F1CDEC24-EEAD-4DD8-ABE6-E89C6FAD066E}">
      <dgm:prSet/>
      <dgm:spPr/>
      <dgm:t>
        <a:bodyPr/>
        <a:lstStyle/>
        <a:p>
          <a:endParaRPr lang="en-US"/>
        </a:p>
      </dgm:t>
    </dgm:pt>
    <dgm:pt modelId="{C32735ED-E467-43D5-9B6E-46795A3C96D6}">
      <dgm:prSet/>
      <dgm:spPr/>
      <dgm:t>
        <a:bodyPr/>
        <a:lstStyle/>
        <a:p>
          <a:r>
            <a:rPr lang="en-US"/>
            <a:t>- Reflects on the sprint to improve processes.</a:t>
          </a:r>
        </a:p>
      </dgm:t>
    </dgm:pt>
    <dgm:pt modelId="{E177D7A4-C4AC-4C5D-801F-F4F0A8C5094D}" type="parTrans" cxnId="{EB6DB44B-E319-4DBA-B25A-39C1B81D95A1}">
      <dgm:prSet/>
      <dgm:spPr/>
      <dgm:t>
        <a:bodyPr/>
        <a:lstStyle/>
        <a:p>
          <a:endParaRPr lang="en-US"/>
        </a:p>
      </dgm:t>
    </dgm:pt>
    <dgm:pt modelId="{EF4A814D-6E79-4D90-9C9A-4A9C34F98AB2}" type="sibTrans" cxnId="{EB6DB44B-E319-4DBA-B25A-39C1B81D95A1}">
      <dgm:prSet/>
      <dgm:spPr/>
      <dgm:t>
        <a:bodyPr/>
        <a:lstStyle/>
        <a:p>
          <a:endParaRPr lang="en-US"/>
        </a:p>
      </dgm:t>
    </dgm:pt>
    <dgm:pt modelId="{5B1D6CDC-BA80-4C5A-8255-DC02752A07E0}">
      <dgm:prSet/>
      <dgm:spPr/>
      <dgm:t>
        <a:bodyPr/>
        <a:lstStyle/>
        <a:p>
          <a:r>
            <a:rPr lang="en-US" dirty="0"/>
            <a:t>- Encourages continuous improvement and team growth.</a:t>
          </a:r>
        </a:p>
      </dgm:t>
    </dgm:pt>
    <dgm:pt modelId="{1C740C50-3411-4656-B6C3-00B05076C2AF}" type="parTrans" cxnId="{A26D4053-A812-4846-AF29-1CD14F556DDD}">
      <dgm:prSet/>
      <dgm:spPr/>
      <dgm:t>
        <a:bodyPr/>
        <a:lstStyle/>
        <a:p>
          <a:endParaRPr lang="en-US"/>
        </a:p>
      </dgm:t>
    </dgm:pt>
    <dgm:pt modelId="{CB2685A7-11E4-4435-9773-01004CF2E4E3}" type="sibTrans" cxnId="{A26D4053-A812-4846-AF29-1CD14F556DDD}">
      <dgm:prSet/>
      <dgm:spPr/>
      <dgm:t>
        <a:bodyPr/>
        <a:lstStyle/>
        <a:p>
          <a:endParaRPr lang="en-US"/>
        </a:p>
      </dgm:t>
    </dgm:pt>
    <dgm:pt modelId="{295A8980-C6F5-4B62-9C51-D044EDC8DA98}" type="pres">
      <dgm:prSet presAssocID="{6AA9314B-D577-4571-AFB7-50CD9E91BF1B}" presName="Name0" presStyleCnt="0">
        <dgm:presLayoutVars>
          <dgm:dir/>
          <dgm:resizeHandles val="exact"/>
        </dgm:presLayoutVars>
      </dgm:prSet>
      <dgm:spPr/>
    </dgm:pt>
    <dgm:pt modelId="{5E82F75D-B84C-4D29-BF43-1A65905C9AC4}" type="pres">
      <dgm:prSet presAssocID="{21D217EE-E866-48FF-91A3-B9D6B179250D}" presName="node" presStyleLbl="node1" presStyleIdx="0" presStyleCnt="12">
        <dgm:presLayoutVars>
          <dgm:bulletEnabled val="1"/>
        </dgm:presLayoutVars>
      </dgm:prSet>
      <dgm:spPr/>
    </dgm:pt>
    <dgm:pt modelId="{A70535B7-200D-4DA1-B542-9D46A745AE67}" type="pres">
      <dgm:prSet presAssocID="{931AFF69-AC81-46CB-8B5F-D4354878B027}" presName="sibTrans" presStyleLbl="sibTrans1D1" presStyleIdx="0" presStyleCnt="11"/>
      <dgm:spPr/>
    </dgm:pt>
    <dgm:pt modelId="{EB87B666-69E8-46DD-AE85-0D0258137E21}" type="pres">
      <dgm:prSet presAssocID="{931AFF69-AC81-46CB-8B5F-D4354878B027}" presName="connectorText" presStyleLbl="sibTrans1D1" presStyleIdx="0" presStyleCnt="11"/>
      <dgm:spPr/>
    </dgm:pt>
    <dgm:pt modelId="{43311B10-79B3-4265-868F-523EA68CCB59}" type="pres">
      <dgm:prSet presAssocID="{D6A1E812-A85C-49BF-B609-5F29C912EEA4}" presName="node" presStyleLbl="node1" presStyleIdx="1" presStyleCnt="12">
        <dgm:presLayoutVars>
          <dgm:bulletEnabled val="1"/>
        </dgm:presLayoutVars>
      </dgm:prSet>
      <dgm:spPr/>
    </dgm:pt>
    <dgm:pt modelId="{27555801-FBF2-4139-A239-1B69729F0DC9}" type="pres">
      <dgm:prSet presAssocID="{88503842-EA52-440D-9090-8F67EBCF0067}" presName="sibTrans" presStyleLbl="sibTrans1D1" presStyleIdx="1" presStyleCnt="11"/>
      <dgm:spPr/>
    </dgm:pt>
    <dgm:pt modelId="{EC2E3E63-F38F-454D-85B4-A259D69E6192}" type="pres">
      <dgm:prSet presAssocID="{88503842-EA52-440D-9090-8F67EBCF0067}" presName="connectorText" presStyleLbl="sibTrans1D1" presStyleIdx="1" presStyleCnt="11"/>
      <dgm:spPr/>
    </dgm:pt>
    <dgm:pt modelId="{4624A23E-E391-4DD0-814A-78C13874A821}" type="pres">
      <dgm:prSet presAssocID="{6E3E40F9-A384-4A8C-B7C4-36BEB5BE2765}" presName="node" presStyleLbl="node1" presStyleIdx="2" presStyleCnt="12">
        <dgm:presLayoutVars>
          <dgm:bulletEnabled val="1"/>
        </dgm:presLayoutVars>
      </dgm:prSet>
      <dgm:spPr/>
    </dgm:pt>
    <dgm:pt modelId="{0E3DA0A9-BFBA-42D7-8E57-23F510115234}" type="pres">
      <dgm:prSet presAssocID="{DAD22673-4FEF-48A0-B070-196F28EA7EAB}" presName="sibTrans" presStyleLbl="sibTrans1D1" presStyleIdx="2" presStyleCnt="11"/>
      <dgm:spPr/>
    </dgm:pt>
    <dgm:pt modelId="{F7E728B7-B95C-4DDD-B5C1-E8D01BC03B0A}" type="pres">
      <dgm:prSet presAssocID="{DAD22673-4FEF-48A0-B070-196F28EA7EAB}" presName="connectorText" presStyleLbl="sibTrans1D1" presStyleIdx="2" presStyleCnt="11"/>
      <dgm:spPr/>
    </dgm:pt>
    <dgm:pt modelId="{A3440733-DA3E-4289-8295-DC8803E70F2E}" type="pres">
      <dgm:prSet presAssocID="{8686ED01-A9F8-424A-98B6-619707B206AC}" presName="node" presStyleLbl="node1" presStyleIdx="3" presStyleCnt="12">
        <dgm:presLayoutVars>
          <dgm:bulletEnabled val="1"/>
        </dgm:presLayoutVars>
      </dgm:prSet>
      <dgm:spPr/>
    </dgm:pt>
    <dgm:pt modelId="{02BD8BEB-25C6-497C-ACBD-EAAB039FE54F}" type="pres">
      <dgm:prSet presAssocID="{5B66DADC-28CE-4D61-AB37-4C181FFC9349}" presName="sibTrans" presStyleLbl="sibTrans1D1" presStyleIdx="3" presStyleCnt="11"/>
      <dgm:spPr/>
    </dgm:pt>
    <dgm:pt modelId="{911E8B57-7B74-4797-A346-B9C8F2CF9323}" type="pres">
      <dgm:prSet presAssocID="{5B66DADC-28CE-4D61-AB37-4C181FFC9349}" presName="connectorText" presStyleLbl="sibTrans1D1" presStyleIdx="3" presStyleCnt="11"/>
      <dgm:spPr/>
    </dgm:pt>
    <dgm:pt modelId="{10B93672-CFB6-4D1C-8899-4D23497F04AE}" type="pres">
      <dgm:prSet presAssocID="{2B880B6B-2BC1-44B4-8444-37041359A046}" presName="node" presStyleLbl="node1" presStyleIdx="4" presStyleCnt="12">
        <dgm:presLayoutVars>
          <dgm:bulletEnabled val="1"/>
        </dgm:presLayoutVars>
      </dgm:prSet>
      <dgm:spPr/>
    </dgm:pt>
    <dgm:pt modelId="{EB80D46B-3CA1-4534-A948-D6B09458A04F}" type="pres">
      <dgm:prSet presAssocID="{47160D30-A692-422C-88C6-A5A17A435D57}" presName="sibTrans" presStyleLbl="sibTrans1D1" presStyleIdx="4" presStyleCnt="11"/>
      <dgm:spPr/>
    </dgm:pt>
    <dgm:pt modelId="{A9A80AA9-0FFF-48CD-A694-5C6275623F6D}" type="pres">
      <dgm:prSet presAssocID="{47160D30-A692-422C-88C6-A5A17A435D57}" presName="connectorText" presStyleLbl="sibTrans1D1" presStyleIdx="4" presStyleCnt="11"/>
      <dgm:spPr/>
    </dgm:pt>
    <dgm:pt modelId="{098AA043-3071-4C29-82EB-E4008768F18B}" type="pres">
      <dgm:prSet presAssocID="{5BD67231-09E8-41FD-8752-2C487D3F43AC}" presName="node" presStyleLbl="node1" presStyleIdx="5" presStyleCnt="12">
        <dgm:presLayoutVars>
          <dgm:bulletEnabled val="1"/>
        </dgm:presLayoutVars>
      </dgm:prSet>
      <dgm:spPr/>
    </dgm:pt>
    <dgm:pt modelId="{58B70C5A-55CA-4AAF-AE89-A27D09F3C456}" type="pres">
      <dgm:prSet presAssocID="{214337B9-C15A-4566-AF91-F359A6E888D6}" presName="sibTrans" presStyleLbl="sibTrans1D1" presStyleIdx="5" presStyleCnt="11"/>
      <dgm:spPr/>
    </dgm:pt>
    <dgm:pt modelId="{1C957F06-7C9F-4B2C-A9D5-0860DACCE26D}" type="pres">
      <dgm:prSet presAssocID="{214337B9-C15A-4566-AF91-F359A6E888D6}" presName="connectorText" presStyleLbl="sibTrans1D1" presStyleIdx="5" presStyleCnt="11"/>
      <dgm:spPr/>
    </dgm:pt>
    <dgm:pt modelId="{9E6D7058-68D7-4710-ABE9-7C6412776F28}" type="pres">
      <dgm:prSet presAssocID="{780CBF31-97AD-4F11-90F2-431BFA7D3303}" presName="node" presStyleLbl="node1" presStyleIdx="6" presStyleCnt="12">
        <dgm:presLayoutVars>
          <dgm:bulletEnabled val="1"/>
        </dgm:presLayoutVars>
      </dgm:prSet>
      <dgm:spPr/>
    </dgm:pt>
    <dgm:pt modelId="{F1F7D9E3-FCAA-4166-8E97-3A42455E41EC}" type="pres">
      <dgm:prSet presAssocID="{27C7D6B7-61F4-4AA9-8BE8-0F73202AF680}" presName="sibTrans" presStyleLbl="sibTrans1D1" presStyleIdx="6" presStyleCnt="11"/>
      <dgm:spPr/>
    </dgm:pt>
    <dgm:pt modelId="{211D6110-4161-46CD-B04A-5DE9AF048D53}" type="pres">
      <dgm:prSet presAssocID="{27C7D6B7-61F4-4AA9-8BE8-0F73202AF680}" presName="connectorText" presStyleLbl="sibTrans1D1" presStyleIdx="6" presStyleCnt="11"/>
      <dgm:spPr/>
    </dgm:pt>
    <dgm:pt modelId="{21BE0608-CD51-468D-BA0F-ADC11F7365D9}" type="pres">
      <dgm:prSet presAssocID="{4EEB6E55-CFA0-4CC2-AA37-DC2EA872C7BB}" presName="node" presStyleLbl="node1" presStyleIdx="7" presStyleCnt="12">
        <dgm:presLayoutVars>
          <dgm:bulletEnabled val="1"/>
        </dgm:presLayoutVars>
      </dgm:prSet>
      <dgm:spPr/>
    </dgm:pt>
    <dgm:pt modelId="{AD67B406-D4B3-41E2-86CA-D151D88C086D}" type="pres">
      <dgm:prSet presAssocID="{5F97D57E-A443-4FE4-A12E-D741417609CC}" presName="sibTrans" presStyleLbl="sibTrans1D1" presStyleIdx="7" presStyleCnt="11"/>
      <dgm:spPr/>
    </dgm:pt>
    <dgm:pt modelId="{24AEA1BA-4BFA-4557-BAF8-85DDDE05B676}" type="pres">
      <dgm:prSet presAssocID="{5F97D57E-A443-4FE4-A12E-D741417609CC}" presName="connectorText" presStyleLbl="sibTrans1D1" presStyleIdx="7" presStyleCnt="11"/>
      <dgm:spPr/>
    </dgm:pt>
    <dgm:pt modelId="{F36D3DD4-B04D-42E3-B4F0-D7636228328C}" type="pres">
      <dgm:prSet presAssocID="{A591E010-232E-437B-BF65-264745D563C5}" presName="node" presStyleLbl="node1" presStyleIdx="8" presStyleCnt="12">
        <dgm:presLayoutVars>
          <dgm:bulletEnabled val="1"/>
        </dgm:presLayoutVars>
      </dgm:prSet>
      <dgm:spPr/>
    </dgm:pt>
    <dgm:pt modelId="{67FC985F-A6F7-4455-94B4-4EA61F50F9BB}" type="pres">
      <dgm:prSet presAssocID="{FA371097-5091-4930-9C72-5094D38B306F}" presName="sibTrans" presStyleLbl="sibTrans1D1" presStyleIdx="8" presStyleCnt="11"/>
      <dgm:spPr/>
    </dgm:pt>
    <dgm:pt modelId="{C26FDBDD-1C4F-4AC0-BCBC-668A8ED34C03}" type="pres">
      <dgm:prSet presAssocID="{FA371097-5091-4930-9C72-5094D38B306F}" presName="connectorText" presStyleLbl="sibTrans1D1" presStyleIdx="8" presStyleCnt="11"/>
      <dgm:spPr/>
    </dgm:pt>
    <dgm:pt modelId="{5F679F1E-EA32-4297-90CC-991690805DAF}" type="pres">
      <dgm:prSet presAssocID="{C4391DD0-9DA9-438A-A9AA-D1903E13D3A9}" presName="node" presStyleLbl="node1" presStyleIdx="9" presStyleCnt="12">
        <dgm:presLayoutVars>
          <dgm:bulletEnabled val="1"/>
        </dgm:presLayoutVars>
      </dgm:prSet>
      <dgm:spPr/>
    </dgm:pt>
    <dgm:pt modelId="{82744726-055D-4B3C-9126-081A870C253C}" type="pres">
      <dgm:prSet presAssocID="{5C71A8BD-B847-44C1-BC1B-BEAC163DE1B0}" presName="sibTrans" presStyleLbl="sibTrans1D1" presStyleIdx="9" presStyleCnt="11"/>
      <dgm:spPr/>
    </dgm:pt>
    <dgm:pt modelId="{941AED0C-C72A-44BE-96F9-46707386AF5A}" type="pres">
      <dgm:prSet presAssocID="{5C71A8BD-B847-44C1-BC1B-BEAC163DE1B0}" presName="connectorText" presStyleLbl="sibTrans1D1" presStyleIdx="9" presStyleCnt="11"/>
      <dgm:spPr/>
    </dgm:pt>
    <dgm:pt modelId="{F11D868B-257D-4523-AA81-067FDEB28388}" type="pres">
      <dgm:prSet presAssocID="{C32735ED-E467-43D5-9B6E-46795A3C96D6}" presName="node" presStyleLbl="node1" presStyleIdx="10" presStyleCnt="12">
        <dgm:presLayoutVars>
          <dgm:bulletEnabled val="1"/>
        </dgm:presLayoutVars>
      </dgm:prSet>
      <dgm:spPr/>
    </dgm:pt>
    <dgm:pt modelId="{12021BD2-3027-4DF7-9A15-071AD9B3B5D5}" type="pres">
      <dgm:prSet presAssocID="{EF4A814D-6E79-4D90-9C9A-4A9C34F98AB2}" presName="sibTrans" presStyleLbl="sibTrans1D1" presStyleIdx="10" presStyleCnt="11"/>
      <dgm:spPr/>
    </dgm:pt>
    <dgm:pt modelId="{C02DBE07-F79B-4574-A0E5-C1F1D6F49407}" type="pres">
      <dgm:prSet presAssocID="{EF4A814D-6E79-4D90-9C9A-4A9C34F98AB2}" presName="connectorText" presStyleLbl="sibTrans1D1" presStyleIdx="10" presStyleCnt="11"/>
      <dgm:spPr/>
    </dgm:pt>
    <dgm:pt modelId="{EC70084F-B92D-4540-A952-6EB2DE5400EB}" type="pres">
      <dgm:prSet presAssocID="{5B1D6CDC-BA80-4C5A-8255-DC02752A07E0}" presName="node" presStyleLbl="node1" presStyleIdx="11" presStyleCnt="12">
        <dgm:presLayoutVars>
          <dgm:bulletEnabled val="1"/>
        </dgm:presLayoutVars>
      </dgm:prSet>
      <dgm:spPr/>
    </dgm:pt>
  </dgm:ptLst>
  <dgm:cxnLst>
    <dgm:cxn modelId="{D4874102-0522-4B9E-80F5-41BEAA91C3E9}" srcId="{6AA9314B-D577-4571-AFB7-50CD9E91BF1B}" destId="{8686ED01-A9F8-424A-98B6-619707B206AC}" srcOrd="3" destOrd="0" parTransId="{A5A1B878-E0FA-4B1A-B812-94A41D7828B8}" sibTransId="{5B66DADC-28CE-4D61-AB37-4C181FFC9349}"/>
    <dgm:cxn modelId="{4DE12703-7D58-405C-B636-51BC475C6B7D}" type="presOf" srcId="{47160D30-A692-422C-88C6-A5A17A435D57}" destId="{EB80D46B-3CA1-4534-A948-D6B09458A04F}" srcOrd="0" destOrd="0" presId="urn:microsoft.com/office/officeart/2016/7/layout/RepeatingBendingProcessNew"/>
    <dgm:cxn modelId="{A3CD1506-3136-4DF2-BCCE-13C4F3005E25}" type="presOf" srcId="{780CBF31-97AD-4F11-90F2-431BFA7D3303}" destId="{9E6D7058-68D7-4710-ABE9-7C6412776F28}" srcOrd="0" destOrd="0" presId="urn:microsoft.com/office/officeart/2016/7/layout/RepeatingBendingProcessNew"/>
    <dgm:cxn modelId="{CA4CC908-5979-431F-A70A-083E6E27D551}" type="presOf" srcId="{5B1D6CDC-BA80-4C5A-8255-DC02752A07E0}" destId="{EC70084F-B92D-4540-A952-6EB2DE5400EB}" srcOrd="0" destOrd="0" presId="urn:microsoft.com/office/officeart/2016/7/layout/RepeatingBendingProcessNew"/>
    <dgm:cxn modelId="{394C7312-7005-4366-9FD6-8926767713EC}" type="presOf" srcId="{FA371097-5091-4930-9C72-5094D38B306F}" destId="{67FC985F-A6F7-4455-94B4-4EA61F50F9BB}" srcOrd="0" destOrd="0" presId="urn:microsoft.com/office/officeart/2016/7/layout/RepeatingBendingProcessNew"/>
    <dgm:cxn modelId="{B31F2B19-3BE1-48B1-8247-5C22EFED9545}" type="presOf" srcId="{DAD22673-4FEF-48A0-B070-196F28EA7EAB}" destId="{F7E728B7-B95C-4DDD-B5C1-E8D01BC03B0A}" srcOrd="1" destOrd="0" presId="urn:microsoft.com/office/officeart/2016/7/layout/RepeatingBendingProcessNew"/>
    <dgm:cxn modelId="{D1321B24-6718-4ED0-A9EE-791E4C82FB07}" type="presOf" srcId="{5BD67231-09E8-41FD-8752-2C487D3F43AC}" destId="{098AA043-3071-4C29-82EB-E4008768F18B}" srcOrd="0" destOrd="0" presId="urn:microsoft.com/office/officeart/2016/7/layout/RepeatingBendingProcessNew"/>
    <dgm:cxn modelId="{F1CDEC24-EEAD-4DD8-ABE6-E89C6FAD066E}" srcId="{6AA9314B-D577-4571-AFB7-50CD9E91BF1B}" destId="{C4391DD0-9DA9-438A-A9AA-D1903E13D3A9}" srcOrd="9" destOrd="0" parTransId="{B273407D-50C1-4C04-8834-1F4F3A9BA5A5}" sibTransId="{5C71A8BD-B847-44C1-BC1B-BEAC163DE1B0}"/>
    <dgm:cxn modelId="{DEE25228-DCFB-4085-8DCC-EF1B3A60C916}" type="presOf" srcId="{DAD22673-4FEF-48A0-B070-196F28EA7EAB}" destId="{0E3DA0A9-BFBA-42D7-8E57-23F510115234}" srcOrd="0" destOrd="0" presId="urn:microsoft.com/office/officeart/2016/7/layout/RepeatingBendingProcessNew"/>
    <dgm:cxn modelId="{C2059929-C57A-4A17-A18A-C951218A2B44}" srcId="{6AA9314B-D577-4571-AFB7-50CD9E91BF1B}" destId="{4EEB6E55-CFA0-4CC2-AA37-DC2EA872C7BB}" srcOrd="7" destOrd="0" parTransId="{6F71A1AE-7B86-40CB-8447-202B6AF2E007}" sibTransId="{5F97D57E-A443-4FE4-A12E-D741417609CC}"/>
    <dgm:cxn modelId="{6C6B143A-6320-484D-BDC7-03F46810601C}" type="presOf" srcId="{214337B9-C15A-4566-AF91-F359A6E888D6}" destId="{1C957F06-7C9F-4B2C-A9D5-0860DACCE26D}" srcOrd="1" destOrd="0" presId="urn:microsoft.com/office/officeart/2016/7/layout/RepeatingBendingProcessNew"/>
    <dgm:cxn modelId="{99605F40-01A4-4387-97FA-0B778F52BE97}" type="presOf" srcId="{EF4A814D-6E79-4D90-9C9A-4A9C34F98AB2}" destId="{12021BD2-3027-4DF7-9A15-071AD9B3B5D5}" srcOrd="0" destOrd="0" presId="urn:microsoft.com/office/officeart/2016/7/layout/RepeatingBendingProcessNew"/>
    <dgm:cxn modelId="{B35CBA40-A99F-4EAE-B3CC-F149073095DA}" type="presOf" srcId="{88503842-EA52-440D-9090-8F67EBCF0067}" destId="{EC2E3E63-F38F-454D-85B4-A259D69E6192}" srcOrd="1" destOrd="0" presId="urn:microsoft.com/office/officeart/2016/7/layout/RepeatingBendingProcessNew"/>
    <dgm:cxn modelId="{6682F140-D55E-4FA2-8E3D-FF4CE888434E}" type="presOf" srcId="{5B66DADC-28CE-4D61-AB37-4C181FFC9349}" destId="{02BD8BEB-25C6-497C-ACBD-EAAB039FE54F}" srcOrd="0" destOrd="0" presId="urn:microsoft.com/office/officeart/2016/7/layout/RepeatingBendingProcessNew"/>
    <dgm:cxn modelId="{8290CA63-874C-4EFC-A463-CF3BD5A9F927}" type="presOf" srcId="{EF4A814D-6E79-4D90-9C9A-4A9C34F98AB2}" destId="{C02DBE07-F79B-4574-A0E5-C1F1D6F49407}" srcOrd="1" destOrd="0" presId="urn:microsoft.com/office/officeart/2016/7/layout/RepeatingBendingProcessNew"/>
    <dgm:cxn modelId="{7C174244-09F7-4BC6-89B2-3586F144AE2E}" srcId="{6AA9314B-D577-4571-AFB7-50CD9E91BF1B}" destId="{2B880B6B-2BC1-44B4-8444-37041359A046}" srcOrd="4" destOrd="0" parTransId="{D80A15D5-3FD4-49AB-8E59-AC6C0EAC3BC9}" sibTransId="{47160D30-A692-422C-88C6-A5A17A435D57}"/>
    <dgm:cxn modelId="{17658364-6EED-4C23-AE6D-4CA2BCBD939F}" srcId="{6AA9314B-D577-4571-AFB7-50CD9E91BF1B}" destId="{D6A1E812-A85C-49BF-B609-5F29C912EEA4}" srcOrd="1" destOrd="0" parTransId="{4DD24993-E677-4C49-803E-7B734DC94540}" sibTransId="{88503842-EA52-440D-9090-8F67EBCF0067}"/>
    <dgm:cxn modelId="{7E6E6845-5860-4944-A509-2DBED9ED2C36}" srcId="{6AA9314B-D577-4571-AFB7-50CD9E91BF1B}" destId="{5BD67231-09E8-41FD-8752-2C487D3F43AC}" srcOrd="5" destOrd="0" parTransId="{9CA1C478-05BA-4C7B-9645-CE2EFA3DD719}" sibTransId="{214337B9-C15A-4566-AF91-F359A6E888D6}"/>
    <dgm:cxn modelId="{6AD87067-68BD-49F5-991E-D73A8FD64B35}" type="presOf" srcId="{5F97D57E-A443-4FE4-A12E-D741417609CC}" destId="{AD67B406-D4B3-41E2-86CA-D151D88C086D}" srcOrd="0" destOrd="0" presId="urn:microsoft.com/office/officeart/2016/7/layout/RepeatingBendingProcessNew"/>
    <dgm:cxn modelId="{EB6DB44B-E319-4DBA-B25A-39C1B81D95A1}" srcId="{6AA9314B-D577-4571-AFB7-50CD9E91BF1B}" destId="{C32735ED-E467-43D5-9B6E-46795A3C96D6}" srcOrd="10" destOrd="0" parTransId="{E177D7A4-C4AC-4C5D-801F-F4F0A8C5094D}" sibTransId="{EF4A814D-6E79-4D90-9C9A-4A9C34F98AB2}"/>
    <dgm:cxn modelId="{9B938D6C-1447-4DA6-8203-9CB3D23CF737}" srcId="{6AA9314B-D577-4571-AFB7-50CD9E91BF1B}" destId="{21D217EE-E866-48FF-91A3-B9D6B179250D}" srcOrd="0" destOrd="0" parTransId="{3DC54E4C-49B0-43C9-9C51-8AFABADABCEB}" sibTransId="{931AFF69-AC81-46CB-8B5F-D4354878B027}"/>
    <dgm:cxn modelId="{FF4A1770-B588-42C0-8B65-9488BF0E3E5F}" srcId="{6AA9314B-D577-4571-AFB7-50CD9E91BF1B}" destId="{6E3E40F9-A384-4A8C-B7C4-36BEB5BE2765}" srcOrd="2" destOrd="0" parTransId="{021B8469-670B-4BCF-9E63-EB2DBC83D48D}" sibTransId="{DAD22673-4FEF-48A0-B070-196F28EA7EAB}"/>
    <dgm:cxn modelId="{80734570-E87C-44C8-8505-C0336DF91334}" type="presOf" srcId="{C4391DD0-9DA9-438A-A9AA-D1903E13D3A9}" destId="{5F679F1E-EA32-4297-90CC-991690805DAF}" srcOrd="0" destOrd="0" presId="urn:microsoft.com/office/officeart/2016/7/layout/RepeatingBendingProcessNew"/>
    <dgm:cxn modelId="{82346750-353A-4A0F-B5AB-812343B9C386}" type="presOf" srcId="{2B880B6B-2BC1-44B4-8444-37041359A046}" destId="{10B93672-CFB6-4D1C-8899-4D23497F04AE}" srcOrd="0" destOrd="0" presId="urn:microsoft.com/office/officeart/2016/7/layout/RepeatingBendingProcessNew"/>
    <dgm:cxn modelId="{12FDD252-3871-49E1-8942-D1579E7DA34F}" type="presOf" srcId="{931AFF69-AC81-46CB-8B5F-D4354878B027}" destId="{EB87B666-69E8-46DD-AE85-0D0258137E21}" srcOrd="1" destOrd="0" presId="urn:microsoft.com/office/officeart/2016/7/layout/RepeatingBendingProcessNew"/>
    <dgm:cxn modelId="{4C250553-5309-4B43-8CB7-81E45C6B3D8B}" type="presOf" srcId="{88503842-EA52-440D-9090-8F67EBCF0067}" destId="{27555801-FBF2-4139-A239-1B69729F0DC9}" srcOrd="0" destOrd="0" presId="urn:microsoft.com/office/officeart/2016/7/layout/RepeatingBendingProcessNew"/>
    <dgm:cxn modelId="{A26D4053-A812-4846-AF29-1CD14F556DDD}" srcId="{6AA9314B-D577-4571-AFB7-50CD9E91BF1B}" destId="{5B1D6CDC-BA80-4C5A-8255-DC02752A07E0}" srcOrd="11" destOrd="0" parTransId="{1C740C50-3411-4656-B6C3-00B05076C2AF}" sibTransId="{CB2685A7-11E4-4435-9773-01004CF2E4E3}"/>
    <dgm:cxn modelId="{13506756-DCE0-43F1-93D4-05A792B59EAA}" type="presOf" srcId="{6AA9314B-D577-4571-AFB7-50CD9E91BF1B}" destId="{295A8980-C6F5-4B62-9C51-D044EDC8DA98}" srcOrd="0" destOrd="0" presId="urn:microsoft.com/office/officeart/2016/7/layout/RepeatingBendingProcessNew"/>
    <dgm:cxn modelId="{8583CE59-3764-454C-B819-F482566847B5}" type="presOf" srcId="{4EEB6E55-CFA0-4CC2-AA37-DC2EA872C7BB}" destId="{21BE0608-CD51-468D-BA0F-ADC11F7365D9}" srcOrd="0" destOrd="0" presId="urn:microsoft.com/office/officeart/2016/7/layout/RepeatingBendingProcessNew"/>
    <dgm:cxn modelId="{7DC6337E-B0D6-4F2C-AED2-4E687C01A99C}" type="presOf" srcId="{47160D30-A692-422C-88C6-A5A17A435D57}" destId="{A9A80AA9-0FFF-48CD-A694-5C6275623F6D}" srcOrd="1" destOrd="0" presId="urn:microsoft.com/office/officeart/2016/7/layout/RepeatingBendingProcessNew"/>
    <dgm:cxn modelId="{F4F3B082-CDBD-4841-A253-1658A767091D}" type="presOf" srcId="{6E3E40F9-A384-4A8C-B7C4-36BEB5BE2765}" destId="{4624A23E-E391-4DD0-814A-78C13874A821}" srcOrd="0" destOrd="0" presId="urn:microsoft.com/office/officeart/2016/7/layout/RepeatingBendingProcessNew"/>
    <dgm:cxn modelId="{A09F1086-C487-48D8-A9C7-F6BEDF27C83A}" type="presOf" srcId="{5B66DADC-28CE-4D61-AB37-4C181FFC9349}" destId="{911E8B57-7B74-4797-A346-B9C8F2CF9323}" srcOrd="1" destOrd="0" presId="urn:microsoft.com/office/officeart/2016/7/layout/RepeatingBendingProcessNew"/>
    <dgm:cxn modelId="{E3ACE18D-8EC7-44F6-A937-6CADA8A6AE37}" type="presOf" srcId="{D6A1E812-A85C-49BF-B609-5F29C912EEA4}" destId="{43311B10-79B3-4265-868F-523EA68CCB59}" srcOrd="0" destOrd="0" presId="urn:microsoft.com/office/officeart/2016/7/layout/RepeatingBendingProcessNew"/>
    <dgm:cxn modelId="{6F939496-7E0F-4589-9EB4-7AC33E29D110}" srcId="{6AA9314B-D577-4571-AFB7-50CD9E91BF1B}" destId="{780CBF31-97AD-4F11-90F2-431BFA7D3303}" srcOrd="6" destOrd="0" parTransId="{097F685A-8E63-4CD8-AC63-9D4114583399}" sibTransId="{27C7D6B7-61F4-4AA9-8BE8-0F73202AF680}"/>
    <dgm:cxn modelId="{8A3ABAAB-4EB1-4123-B0F8-283EA12830AB}" type="presOf" srcId="{5C71A8BD-B847-44C1-BC1B-BEAC163DE1B0}" destId="{941AED0C-C72A-44BE-96F9-46707386AF5A}" srcOrd="1" destOrd="0" presId="urn:microsoft.com/office/officeart/2016/7/layout/RepeatingBendingProcessNew"/>
    <dgm:cxn modelId="{B7BBF9B1-CA5D-4F9B-AE46-E741EDEF959D}" type="presOf" srcId="{5F97D57E-A443-4FE4-A12E-D741417609CC}" destId="{24AEA1BA-4BFA-4557-BAF8-85DDDE05B676}" srcOrd="1" destOrd="0" presId="urn:microsoft.com/office/officeart/2016/7/layout/RepeatingBendingProcessNew"/>
    <dgm:cxn modelId="{5DB258BA-48E8-4F5C-8959-E6F794252DA6}" type="presOf" srcId="{8686ED01-A9F8-424A-98B6-619707B206AC}" destId="{A3440733-DA3E-4289-8295-DC8803E70F2E}" srcOrd="0" destOrd="0" presId="urn:microsoft.com/office/officeart/2016/7/layout/RepeatingBendingProcessNew"/>
    <dgm:cxn modelId="{DF3CFEBB-751F-4F66-B616-C021987B198A}" type="presOf" srcId="{931AFF69-AC81-46CB-8B5F-D4354878B027}" destId="{A70535B7-200D-4DA1-B542-9D46A745AE67}" srcOrd="0" destOrd="0" presId="urn:microsoft.com/office/officeart/2016/7/layout/RepeatingBendingProcessNew"/>
    <dgm:cxn modelId="{16B3D5CA-65A7-4545-97DA-C044893FEED2}" type="presOf" srcId="{A591E010-232E-437B-BF65-264745D563C5}" destId="{F36D3DD4-B04D-42E3-B4F0-D7636228328C}" srcOrd="0" destOrd="0" presId="urn:microsoft.com/office/officeart/2016/7/layout/RepeatingBendingProcessNew"/>
    <dgm:cxn modelId="{C598CBCC-C151-4F62-8A64-4889D9719253}" type="presOf" srcId="{27C7D6B7-61F4-4AA9-8BE8-0F73202AF680}" destId="{F1F7D9E3-FCAA-4166-8E97-3A42455E41EC}" srcOrd="0" destOrd="0" presId="urn:microsoft.com/office/officeart/2016/7/layout/RepeatingBendingProcessNew"/>
    <dgm:cxn modelId="{0B0B8EDD-E1B0-4163-8379-840411DF24DF}" type="presOf" srcId="{C32735ED-E467-43D5-9B6E-46795A3C96D6}" destId="{F11D868B-257D-4523-AA81-067FDEB28388}" srcOrd="0" destOrd="0" presId="urn:microsoft.com/office/officeart/2016/7/layout/RepeatingBendingProcessNew"/>
    <dgm:cxn modelId="{0CD598DD-871A-4B77-8BAC-3D0C68448292}" type="presOf" srcId="{5C71A8BD-B847-44C1-BC1B-BEAC163DE1B0}" destId="{82744726-055D-4B3C-9126-081A870C253C}" srcOrd="0" destOrd="0" presId="urn:microsoft.com/office/officeart/2016/7/layout/RepeatingBendingProcessNew"/>
    <dgm:cxn modelId="{1EE5FFE9-CBED-45BE-971B-906E7E7544A3}" type="presOf" srcId="{21D217EE-E866-48FF-91A3-B9D6B179250D}" destId="{5E82F75D-B84C-4D29-BF43-1A65905C9AC4}" srcOrd="0" destOrd="0" presId="urn:microsoft.com/office/officeart/2016/7/layout/RepeatingBendingProcessNew"/>
    <dgm:cxn modelId="{DE101FEB-2A00-449A-B0C0-61AF2CCA245D}" srcId="{6AA9314B-D577-4571-AFB7-50CD9E91BF1B}" destId="{A591E010-232E-437B-BF65-264745D563C5}" srcOrd="8" destOrd="0" parTransId="{FAAAE35D-AC15-4DE8-811A-EE74F300DBB5}" sibTransId="{FA371097-5091-4930-9C72-5094D38B306F}"/>
    <dgm:cxn modelId="{06EDB3F0-55C8-4B40-A890-ACD827BA88D3}" type="presOf" srcId="{214337B9-C15A-4566-AF91-F359A6E888D6}" destId="{58B70C5A-55CA-4AAF-AE89-A27D09F3C456}" srcOrd="0" destOrd="0" presId="urn:microsoft.com/office/officeart/2016/7/layout/RepeatingBendingProcessNew"/>
    <dgm:cxn modelId="{4CD3DBF0-3CE4-4CB5-B9B8-84F001231332}" type="presOf" srcId="{FA371097-5091-4930-9C72-5094D38B306F}" destId="{C26FDBDD-1C4F-4AC0-BCBC-668A8ED34C03}" srcOrd="1" destOrd="0" presId="urn:microsoft.com/office/officeart/2016/7/layout/RepeatingBendingProcessNew"/>
    <dgm:cxn modelId="{3A16A6F2-4360-41AC-A860-871820E0759B}" type="presOf" srcId="{27C7D6B7-61F4-4AA9-8BE8-0F73202AF680}" destId="{211D6110-4161-46CD-B04A-5DE9AF048D53}" srcOrd="1" destOrd="0" presId="urn:microsoft.com/office/officeart/2016/7/layout/RepeatingBendingProcessNew"/>
    <dgm:cxn modelId="{A051B2E1-F80D-41E9-B64C-0E232FCFC7EA}" type="presParOf" srcId="{295A8980-C6F5-4B62-9C51-D044EDC8DA98}" destId="{5E82F75D-B84C-4D29-BF43-1A65905C9AC4}" srcOrd="0" destOrd="0" presId="urn:microsoft.com/office/officeart/2016/7/layout/RepeatingBendingProcessNew"/>
    <dgm:cxn modelId="{906B2ADD-9354-4E49-932F-AFEE775EE533}" type="presParOf" srcId="{295A8980-C6F5-4B62-9C51-D044EDC8DA98}" destId="{A70535B7-200D-4DA1-B542-9D46A745AE67}" srcOrd="1" destOrd="0" presId="urn:microsoft.com/office/officeart/2016/7/layout/RepeatingBendingProcessNew"/>
    <dgm:cxn modelId="{7D6D3421-191A-406D-AECA-FDE5EA36EA6E}" type="presParOf" srcId="{A70535B7-200D-4DA1-B542-9D46A745AE67}" destId="{EB87B666-69E8-46DD-AE85-0D0258137E21}" srcOrd="0" destOrd="0" presId="urn:microsoft.com/office/officeart/2016/7/layout/RepeatingBendingProcessNew"/>
    <dgm:cxn modelId="{CBDDDF99-7EFF-4E3C-B92B-73D7ED2E74C8}" type="presParOf" srcId="{295A8980-C6F5-4B62-9C51-D044EDC8DA98}" destId="{43311B10-79B3-4265-868F-523EA68CCB59}" srcOrd="2" destOrd="0" presId="urn:microsoft.com/office/officeart/2016/7/layout/RepeatingBendingProcessNew"/>
    <dgm:cxn modelId="{B3FE2F15-1B7B-40FF-8544-3FB017CD6F7A}" type="presParOf" srcId="{295A8980-C6F5-4B62-9C51-D044EDC8DA98}" destId="{27555801-FBF2-4139-A239-1B69729F0DC9}" srcOrd="3" destOrd="0" presId="urn:microsoft.com/office/officeart/2016/7/layout/RepeatingBendingProcessNew"/>
    <dgm:cxn modelId="{BF99A7AA-4196-4DDB-989B-DB62F52C3D20}" type="presParOf" srcId="{27555801-FBF2-4139-A239-1B69729F0DC9}" destId="{EC2E3E63-F38F-454D-85B4-A259D69E6192}" srcOrd="0" destOrd="0" presId="urn:microsoft.com/office/officeart/2016/7/layout/RepeatingBendingProcessNew"/>
    <dgm:cxn modelId="{FE1D3101-6F53-4930-8954-E8C991F3FF46}" type="presParOf" srcId="{295A8980-C6F5-4B62-9C51-D044EDC8DA98}" destId="{4624A23E-E391-4DD0-814A-78C13874A821}" srcOrd="4" destOrd="0" presId="urn:microsoft.com/office/officeart/2016/7/layout/RepeatingBendingProcessNew"/>
    <dgm:cxn modelId="{77660928-C912-4189-82CB-A0836073EFE0}" type="presParOf" srcId="{295A8980-C6F5-4B62-9C51-D044EDC8DA98}" destId="{0E3DA0A9-BFBA-42D7-8E57-23F510115234}" srcOrd="5" destOrd="0" presId="urn:microsoft.com/office/officeart/2016/7/layout/RepeatingBendingProcessNew"/>
    <dgm:cxn modelId="{F82724E6-30D3-46C4-9402-61082A02EC5D}" type="presParOf" srcId="{0E3DA0A9-BFBA-42D7-8E57-23F510115234}" destId="{F7E728B7-B95C-4DDD-B5C1-E8D01BC03B0A}" srcOrd="0" destOrd="0" presId="urn:microsoft.com/office/officeart/2016/7/layout/RepeatingBendingProcessNew"/>
    <dgm:cxn modelId="{861374D6-D867-49E9-B2AB-E7553642C58F}" type="presParOf" srcId="{295A8980-C6F5-4B62-9C51-D044EDC8DA98}" destId="{A3440733-DA3E-4289-8295-DC8803E70F2E}" srcOrd="6" destOrd="0" presId="urn:microsoft.com/office/officeart/2016/7/layout/RepeatingBendingProcessNew"/>
    <dgm:cxn modelId="{8CE83563-F17B-4F8F-964B-77D56AA57747}" type="presParOf" srcId="{295A8980-C6F5-4B62-9C51-D044EDC8DA98}" destId="{02BD8BEB-25C6-497C-ACBD-EAAB039FE54F}" srcOrd="7" destOrd="0" presId="urn:microsoft.com/office/officeart/2016/7/layout/RepeatingBendingProcessNew"/>
    <dgm:cxn modelId="{BF01C16B-DAFE-44E9-A9FC-5432BA5CC045}" type="presParOf" srcId="{02BD8BEB-25C6-497C-ACBD-EAAB039FE54F}" destId="{911E8B57-7B74-4797-A346-B9C8F2CF9323}" srcOrd="0" destOrd="0" presId="urn:microsoft.com/office/officeart/2016/7/layout/RepeatingBendingProcessNew"/>
    <dgm:cxn modelId="{03936754-B4BF-4776-B004-E3DFD30D8F74}" type="presParOf" srcId="{295A8980-C6F5-4B62-9C51-D044EDC8DA98}" destId="{10B93672-CFB6-4D1C-8899-4D23497F04AE}" srcOrd="8" destOrd="0" presId="urn:microsoft.com/office/officeart/2016/7/layout/RepeatingBendingProcessNew"/>
    <dgm:cxn modelId="{F0E44370-F869-4020-95AE-9CC83AC177A2}" type="presParOf" srcId="{295A8980-C6F5-4B62-9C51-D044EDC8DA98}" destId="{EB80D46B-3CA1-4534-A948-D6B09458A04F}" srcOrd="9" destOrd="0" presId="urn:microsoft.com/office/officeart/2016/7/layout/RepeatingBendingProcessNew"/>
    <dgm:cxn modelId="{EB11338A-BD15-4C3D-96A6-41C0494FF441}" type="presParOf" srcId="{EB80D46B-3CA1-4534-A948-D6B09458A04F}" destId="{A9A80AA9-0FFF-48CD-A694-5C6275623F6D}" srcOrd="0" destOrd="0" presId="urn:microsoft.com/office/officeart/2016/7/layout/RepeatingBendingProcessNew"/>
    <dgm:cxn modelId="{97901B4B-2D12-43F1-AF4D-FD5DA515464B}" type="presParOf" srcId="{295A8980-C6F5-4B62-9C51-D044EDC8DA98}" destId="{098AA043-3071-4C29-82EB-E4008768F18B}" srcOrd="10" destOrd="0" presId="urn:microsoft.com/office/officeart/2016/7/layout/RepeatingBendingProcessNew"/>
    <dgm:cxn modelId="{14518DEB-2973-4053-AF02-58C7B1AE91B8}" type="presParOf" srcId="{295A8980-C6F5-4B62-9C51-D044EDC8DA98}" destId="{58B70C5A-55CA-4AAF-AE89-A27D09F3C456}" srcOrd="11" destOrd="0" presId="urn:microsoft.com/office/officeart/2016/7/layout/RepeatingBendingProcessNew"/>
    <dgm:cxn modelId="{68A38919-1769-4383-A30B-96E9E77E7C62}" type="presParOf" srcId="{58B70C5A-55CA-4AAF-AE89-A27D09F3C456}" destId="{1C957F06-7C9F-4B2C-A9D5-0860DACCE26D}" srcOrd="0" destOrd="0" presId="urn:microsoft.com/office/officeart/2016/7/layout/RepeatingBendingProcessNew"/>
    <dgm:cxn modelId="{31A6C1C1-501C-47C9-A0D6-1311C84C012E}" type="presParOf" srcId="{295A8980-C6F5-4B62-9C51-D044EDC8DA98}" destId="{9E6D7058-68D7-4710-ABE9-7C6412776F28}" srcOrd="12" destOrd="0" presId="urn:microsoft.com/office/officeart/2016/7/layout/RepeatingBendingProcessNew"/>
    <dgm:cxn modelId="{AEA1B730-50B0-499D-859B-0BFC976441E0}" type="presParOf" srcId="{295A8980-C6F5-4B62-9C51-D044EDC8DA98}" destId="{F1F7D9E3-FCAA-4166-8E97-3A42455E41EC}" srcOrd="13" destOrd="0" presId="urn:microsoft.com/office/officeart/2016/7/layout/RepeatingBendingProcessNew"/>
    <dgm:cxn modelId="{F340F822-81CE-4046-AD4D-4225CD83FED0}" type="presParOf" srcId="{F1F7D9E3-FCAA-4166-8E97-3A42455E41EC}" destId="{211D6110-4161-46CD-B04A-5DE9AF048D53}" srcOrd="0" destOrd="0" presId="urn:microsoft.com/office/officeart/2016/7/layout/RepeatingBendingProcessNew"/>
    <dgm:cxn modelId="{F3E62765-94D4-44DE-8187-386A35E4961E}" type="presParOf" srcId="{295A8980-C6F5-4B62-9C51-D044EDC8DA98}" destId="{21BE0608-CD51-468D-BA0F-ADC11F7365D9}" srcOrd="14" destOrd="0" presId="urn:microsoft.com/office/officeart/2016/7/layout/RepeatingBendingProcessNew"/>
    <dgm:cxn modelId="{42A4160E-92BC-4710-801B-08AE7981A888}" type="presParOf" srcId="{295A8980-C6F5-4B62-9C51-D044EDC8DA98}" destId="{AD67B406-D4B3-41E2-86CA-D151D88C086D}" srcOrd="15" destOrd="0" presId="urn:microsoft.com/office/officeart/2016/7/layout/RepeatingBendingProcessNew"/>
    <dgm:cxn modelId="{13609084-7896-4206-AFDE-D58521B756B6}" type="presParOf" srcId="{AD67B406-D4B3-41E2-86CA-D151D88C086D}" destId="{24AEA1BA-4BFA-4557-BAF8-85DDDE05B676}" srcOrd="0" destOrd="0" presId="urn:microsoft.com/office/officeart/2016/7/layout/RepeatingBendingProcessNew"/>
    <dgm:cxn modelId="{909232E1-AD53-4A58-8AE7-71CD314E948E}" type="presParOf" srcId="{295A8980-C6F5-4B62-9C51-D044EDC8DA98}" destId="{F36D3DD4-B04D-42E3-B4F0-D7636228328C}" srcOrd="16" destOrd="0" presId="urn:microsoft.com/office/officeart/2016/7/layout/RepeatingBendingProcessNew"/>
    <dgm:cxn modelId="{F8CB3A11-FEE7-4876-85F1-AD62466809C6}" type="presParOf" srcId="{295A8980-C6F5-4B62-9C51-D044EDC8DA98}" destId="{67FC985F-A6F7-4455-94B4-4EA61F50F9BB}" srcOrd="17" destOrd="0" presId="urn:microsoft.com/office/officeart/2016/7/layout/RepeatingBendingProcessNew"/>
    <dgm:cxn modelId="{22343B4D-2D6F-41CC-AD39-69C300A79659}" type="presParOf" srcId="{67FC985F-A6F7-4455-94B4-4EA61F50F9BB}" destId="{C26FDBDD-1C4F-4AC0-BCBC-668A8ED34C03}" srcOrd="0" destOrd="0" presId="urn:microsoft.com/office/officeart/2016/7/layout/RepeatingBendingProcessNew"/>
    <dgm:cxn modelId="{0ED60354-4AE5-4BE9-A043-82870171A784}" type="presParOf" srcId="{295A8980-C6F5-4B62-9C51-D044EDC8DA98}" destId="{5F679F1E-EA32-4297-90CC-991690805DAF}" srcOrd="18" destOrd="0" presId="urn:microsoft.com/office/officeart/2016/7/layout/RepeatingBendingProcessNew"/>
    <dgm:cxn modelId="{E5104407-8413-4297-857E-2745183D68F6}" type="presParOf" srcId="{295A8980-C6F5-4B62-9C51-D044EDC8DA98}" destId="{82744726-055D-4B3C-9126-081A870C253C}" srcOrd="19" destOrd="0" presId="urn:microsoft.com/office/officeart/2016/7/layout/RepeatingBendingProcessNew"/>
    <dgm:cxn modelId="{2C4AF91D-728A-4603-BAFA-2ABAE3003328}" type="presParOf" srcId="{82744726-055D-4B3C-9126-081A870C253C}" destId="{941AED0C-C72A-44BE-96F9-46707386AF5A}" srcOrd="0" destOrd="0" presId="urn:microsoft.com/office/officeart/2016/7/layout/RepeatingBendingProcessNew"/>
    <dgm:cxn modelId="{AE3AFBE7-C824-4F01-831B-4C00428A2ADA}" type="presParOf" srcId="{295A8980-C6F5-4B62-9C51-D044EDC8DA98}" destId="{F11D868B-257D-4523-AA81-067FDEB28388}" srcOrd="20" destOrd="0" presId="urn:microsoft.com/office/officeart/2016/7/layout/RepeatingBendingProcessNew"/>
    <dgm:cxn modelId="{D77CC163-23CA-4779-AB58-A379C819E284}" type="presParOf" srcId="{295A8980-C6F5-4B62-9C51-D044EDC8DA98}" destId="{12021BD2-3027-4DF7-9A15-071AD9B3B5D5}" srcOrd="21" destOrd="0" presId="urn:microsoft.com/office/officeart/2016/7/layout/RepeatingBendingProcessNew"/>
    <dgm:cxn modelId="{B534E28E-1FC5-47DF-AF59-01923FC0303A}" type="presParOf" srcId="{12021BD2-3027-4DF7-9A15-071AD9B3B5D5}" destId="{C02DBE07-F79B-4574-A0E5-C1F1D6F49407}" srcOrd="0" destOrd="0" presId="urn:microsoft.com/office/officeart/2016/7/layout/RepeatingBendingProcessNew"/>
    <dgm:cxn modelId="{4488BF2E-2899-4436-861C-DDB1346106D7}" type="presParOf" srcId="{295A8980-C6F5-4B62-9C51-D044EDC8DA98}" destId="{EC70084F-B92D-4540-A952-6EB2DE5400EB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8944A3-3814-4545-AD5E-A9DDC8B5E4F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F94E33-24C0-4244-99A4-CE1E1CBE1B8D}">
      <dgm:prSet/>
      <dgm:spPr/>
      <dgm:t>
        <a:bodyPr/>
        <a:lstStyle/>
        <a:p>
          <a:r>
            <a:rPr lang="en-US"/>
            <a:t>Project Complexity and Size:</a:t>
          </a:r>
        </a:p>
      </dgm:t>
    </dgm:pt>
    <dgm:pt modelId="{5C0D12AA-FDAD-4B9B-8EDD-D04FD967165A}" type="parTrans" cxnId="{B9A1522E-91BC-4EC9-85D2-0736818A1800}">
      <dgm:prSet/>
      <dgm:spPr/>
      <dgm:t>
        <a:bodyPr/>
        <a:lstStyle/>
        <a:p>
          <a:endParaRPr lang="en-US"/>
        </a:p>
      </dgm:t>
    </dgm:pt>
    <dgm:pt modelId="{5C0310C0-2B97-411D-A1EE-981790742D3D}" type="sibTrans" cxnId="{B9A1522E-91BC-4EC9-85D2-0736818A1800}">
      <dgm:prSet/>
      <dgm:spPr/>
      <dgm:t>
        <a:bodyPr/>
        <a:lstStyle/>
        <a:p>
          <a:endParaRPr lang="en-US"/>
        </a:p>
      </dgm:t>
    </dgm:pt>
    <dgm:pt modelId="{79E1B3CF-3026-48A2-803E-9405B641C25F}">
      <dgm:prSet/>
      <dgm:spPr/>
      <dgm:t>
        <a:bodyPr/>
        <a:lstStyle/>
        <a:p>
          <a:r>
            <a:rPr lang="en-US"/>
            <a:t>- Large, complex projects benefit from Agile's flexibility.</a:t>
          </a:r>
        </a:p>
      </dgm:t>
    </dgm:pt>
    <dgm:pt modelId="{4AD0BCE4-A18D-415C-84A9-1234324AEA84}" type="parTrans" cxnId="{8D26D2FC-DD4C-4B4E-A249-760FB931CD6B}">
      <dgm:prSet/>
      <dgm:spPr/>
      <dgm:t>
        <a:bodyPr/>
        <a:lstStyle/>
        <a:p>
          <a:endParaRPr lang="en-US"/>
        </a:p>
      </dgm:t>
    </dgm:pt>
    <dgm:pt modelId="{34A09184-9007-4117-A80F-3C907C28C6F5}" type="sibTrans" cxnId="{8D26D2FC-DD4C-4B4E-A249-760FB931CD6B}">
      <dgm:prSet/>
      <dgm:spPr/>
      <dgm:t>
        <a:bodyPr/>
        <a:lstStyle/>
        <a:p>
          <a:endParaRPr lang="en-US"/>
        </a:p>
      </dgm:t>
    </dgm:pt>
    <dgm:pt modelId="{65836858-9840-4843-8CFC-0382A354A63D}">
      <dgm:prSet/>
      <dgm:spPr/>
      <dgm:t>
        <a:bodyPr/>
        <a:lstStyle/>
        <a:p>
          <a:r>
            <a:rPr lang="en-US"/>
            <a:t>- Simple, well-defined projects may suit Waterfall.</a:t>
          </a:r>
        </a:p>
      </dgm:t>
    </dgm:pt>
    <dgm:pt modelId="{3EAD0582-F78F-4A35-A224-DC1656A63D1B}" type="parTrans" cxnId="{0D14409F-3F6E-4A18-B0A2-F9264D627389}">
      <dgm:prSet/>
      <dgm:spPr/>
      <dgm:t>
        <a:bodyPr/>
        <a:lstStyle/>
        <a:p>
          <a:endParaRPr lang="en-US"/>
        </a:p>
      </dgm:t>
    </dgm:pt>
    <dgm:pt modelId="{97FDC4AA-2BC4-40CC-9088-13875B20408D}" type="sibTrans" cxnId="{0D14409F-3F6E-4A18-B0A2-F9264D627389}">
      <dgm:prSet/>
      <dgm:spPr/>
      <dgm:t>
        <a:bodyPr/>
        <a:lstStyle/>
        <a:p>
          <a:endParaRPr lang="en-US"/>
        </a:p>
      </dgm:t>
    </dgm:pt>
    <dgm:pt modelId="{9562A8DE-A98C-4BC2-8DE2-EBC280FC837B}">
      <dgm:prSet/>
      <dgm:spPr/>
      <dgm:t>
        <a:bodyPr/>
        <a:lstStyle/>
        <a:p>
          <a:r>
            <a:rPr lang="en-US"/>
            <a:t>Requirement Stability:</a:t>
          </a:r>
        </a:p>
      </dgm:t>
    </dgm:pt>
    <dgm:pt modelId="{2D9E8990-D338-4D6E-A96D-D57580B18BE9}" type="parTrans" cxnId="{15CB6E4B-D389-4097-B7D4-0E3AB962F349}">
      <dgm:prSet/>
      <dgm:spPr/>
      <dgm:t>
        <a:bodyPr/>
        <a:lstStyle/>
        <a:p>
          <a:endParaRPr lang="en-US"/>
        </a:p>
      </dgm:t>
    </dgm:pt>
    <dgm:pt modelId="{E994A36C-B9A8-4B98-B41D-CED470D362FC}" type="sibTrans" cxnId="{15CB6E4B-D389-4097-B7D4-0E3AB962F349}">
      <dgm:prSet/>
      <dgm:spPr/>
      <dgm:t>
        <a:bodyPr/>
        <a:lstStyle/>
        <a:p>
          <a:endParaRPr lang="en-US"/>
        </a:p>
      </dgm:t>
    </dgm:pt>
    <dgm:pt modelId="{634A6BD4-452B-4CA6-9032-EB05E434281A}">
      <dgm:prSet/>
      <dgm:spPr/>
      <dgm:t>
        <a:bodyPr/>
        <a:lstStyle/>
        <a:p>
          <a:r>
            <a:rPr lang="en-US"/>
            <a:t>- Stable requirements favor Waterfall.</a:t>
          </a:r>
        </a:p>
      </dgm:t>
    </dgm:pt>
    <dgm:pt modelId="{194C82F0-F090-46E0-B350-EB6D06684014}" type="parTrans" cxnId="{234F0266-65C4-4933-9A6B-E327681CE0ED}">
      <dgm:prSet/>
      <dgm:spPr/>
      <dgm:t>
        <a:bodyPr/>
        <a:lstStyle/>
        <a:p>
          <a:endParaRPr lang="en-US"/>
        </a:p>
      </dgm:t>
    </dgm:pt>
    <dgm:pt modelId="{E3CC7784-45C7-4752-A23D-63B73754700B}" type="sibTrans" cxnId="{234F0266-65C4-4933-9A6B-E327681CE0ED}">
      <dgm:prSet/>
      <dgm:spPr/>
      <dgm:t>
        <a:bodyPr/>
        <a:lstStyle/>
        <a:p>
          <a:endParaRPr lang="en-US"/>
        </a:p>
      </dgm:t>
    </dgm:pt>
    <dgm:pt modelId="{B18F8B9F-98A5-4A16-84C9-B006656C6894}">
      <dgm:prSet/>
      <dgm:spPr/>
      <dgm:t>
        <a:bodyPr/>
        <a:lstStyle/>
        <a:p>
          <a:r>
            <a:rPr lang="en-US"/>
            <a:t>- Evolving requirements favor Agile.</a:t>
          </a:r>
        </a:p>
      </dgm:t>
    </dgm:pt>
    <dgm:pt modelId="{30DCC512-151E-48A4-8550-C0C2DE33F1B9}" type="parTrans" cxnId="{78507E6B-7EFB-43B2-B2A6-B0C6F45C2B4F}">
      <dgm:prSet/>
      <dgm:spPr/>
      <dgm:t>
        <a:bodyPr/>
        <a:lstStyle/>
        <a:p>
          <a:endParaRPr lang="en-US"/>
        </a:p>
      </dgm:t>
    </dgm:pt>
    <dgm:pt modelId="{5489AE03-8CBC-448B-ACF3-9D418AB11A5D}" type="sibTrans" cxnId="{78507E6B-7EFB-43B2-B2A6-B0C6F45C2B4F}">
      <dgm:prSet/>
      <dgm:spPr/>
      <dgm:t>
        <a:bodyPr/>
        <a:lstStyle/>
        <a:p>
          <a:endParaRPr lang="en-US"/>
        </a:p>
      </dgm:t>
    </dgm:pt>
    <dgm:pt modelId="{B5EDA188-1C0D-486B-9042-0F8D126AABC8}">
      <dgm:prSet/>
      <dgm:spPr/>
      <dgm:t>
        <a:bodyPr/>
        <a:lstStyle/>
        <a:p>
          <a:r>
            <a:rPr lang="en-US"/>
            <a:t>Stakeholder Involvement:</a:t>
          </a:r>
        </a:p>
      </dgm:t>
    </dgm:pt>
    <dgm:pt modelId="{972D48C3-114C-4EE1-80CF-4990ABE14499}" type="parTrans" cxnId="{738202F2-F07E-4767-A9EB-5AF5DF9C4E6E}">
      <dgm:prSet/>
      <dgm:spPr/>
      <dgm:t>
        <a:bodyPr/>
        <a:lstStyle/>
        <a:p>
          <a:endParaRPr lang="en-US"/>
        </a:p>
      </dgm:t>
    </dgm:pt>
    <dgm:pt modelId="{8A79C707-CD2C-416F-9713-52239CD8FFA2}" type="sibTrans" cxnId="{738202F2-F07E-4767-A9EB-5AF5DF9C4E6E}">
      <dgm:prSet/>
      <dgm:spPr/>
      <dgm:t>
        <a:bodyPr/>
        <a:lstStyle/>
        <a:p>
          <a:endParaRPr lang="en-US"/>
        </a:p>
      </dgm:t>
    </dgm:pt>
    <dgm:pt modelId="{5F4DD516-7106-496F-BFB0-4B12007A0055}">
      <dgm:prSet/>
      <dgm:spPr/>
      <dgm:t>
        <a:bodyPr/>
        <a:lstStyle/>
        <a:p>
          <a:r>
            <a:rPr lang="en-US"/>
            <a:t>- High involvement favors Agile for continuous feedback.</a:t>
          </a:r>
        </a:p>
      </dgm:t>
    </dgm:pt>
    <dgm:pt modelId="{4A6A37AD-62E8-43C1-83C3-0602236DEB48}" type="parTrans" cxnId="{C3355FB4-558B-44C5-9F5E-1874568AEEE4}">
      <dgm:prSet/>
      <dgm:spPr/>
      <dgm:t>
        <a:bodyPr/>
        <a:lstStyle/>
        <a:p>
          <a:endParaRPr lang="en-US"/>
        </a:p>
      </dgm:t>
    </dgm:pt>
    <dgm:pt modelId="{EBE9B920-8ADE-43D1-9C6A-EA3288676E6C}" type="sibTrans" cxnId="{C3355FB4-558B-44C5-9F5E-1874568AEEE4}">
      <dgm:prSet/>
      <dgm:spPr/>
      <dgm:t>
        <a:bodyPr/>
        <a:lstStyle/>
        <a:p>
          <a:endParaRPr lang="en-US"/>
        </a:p>
      </dgm:t>
    </dgm:pt>
    <dgm:pt modelId="{91E87797-D8C5-4741-A581-74FF51C8ACCB}">
      <dgm:prSet/>
      <dgm:spPr/>
      <dgm:t>
        <a:bodyPr/>
        <a:lstStyle/>
        <a:p>
          <a:r>
            <a:rPr lang="en-US"/>
            <a:t>- Low involvement may suit Waterfall.</a:t>
          </a:r>
        </a:p>
      </dgm:t>
    </dgm:pt>
    <dgm:pt modelId="{E4C1EBC3-1194-41C5-A203-1D055C2F2DBE}" type="parTrans" cxnId="{E03ABB7E-2661-4044-BC6C-2ADD7280DD6D}">
      <dgm:prSet/>
      <dgm:spPr/>
      <dgm:t>
        <a:bodyPr/>
        <a:lstStyle/>
        <a:p>
          <a:endParaRPr lang="en-US"/>
        </a:p>
      </dgm:t>
    </dgm:pt>
    <dgm:pt modelId="{285003F0-F369-43BF-9D6B-53CF93419927}" type="sibTrans" cxnId="{E03ABB7E-2661-4044-BC6C-2ADD7280DD6D}">
      <dgm:prSet/>
      <dgm:spPr/>
      <dgm:t>
        <a:bodyPr/>
        <a:lstStyle/>
        <a:p>
          <a:endParaRPr lang="en-US"/>
        </a:p>
      </dgm:t>
    </dgm:pt>
    <dgm:pt modelId="{26291A31-7588-42E6-BDB9-2D89CE8C2442}">
      <dgm:prSet/>
      <dgm:spPr/>
      <dgm:t>
        <a:bodyPr/>
        <a:lstStyle/>
        <a:p>
          <a:r>
            <a:rPr lang="en-US"/>
            <a:t>Example from Course Experience:</a:t>
          </a:r>
        </a:p>
      </dgm:t>
    </dgm:pt>
    <dgm:pt modelId="{1D21722C-D6F4-4ECB-A9E1-03701EEE53AD}" type="parTrans" cxnId="{A89C60EB-A98B-47A6-B5FA-94C8F04FE35B}">
      <dgm:prSet/>
      <dgm:spPr/>
      <dgm:t>
        <a:bodyPr/>
        <a:lstStyle/>
        <a:p>
          <a:endParaRPr lang="en-US"/>
        </a:p>
      </dgm:t>
    </dgm:pt>
    <dgm:pt modelId="{5A63AA69-2D6A-48E3-9540-79D4A3E0A3D1}" type="sibTrans" cxnId="{A89C60EB-A98B-47A6-B5FA-94C8F04FE35B}">
      <dgm:prSet/>
      <dgm:spPr/>
      <dgm:t>
        <a:bodyPr/>
        <a:lstStyle/>
        <a:p>
          <a:endParaRPr lang="en-US"/>
        </a:p>
      </dgm:t>
    </dgm:pt>
    <dgm:pt modelId="{71FE3CA7-5EB0-43FB-91BF-ED2CC4F8FCBD}">
      <dgm:prSet/>
      <dgm:spPr/>
      <dgm:t>
        <a:bodyPr/>
        <a:lstStyle/>
        <a:p>
          <a:r>
            <a:rPr lang="en-US"/>
            <a:t>- The SNHU Travel project benefitted from Agile's flexibility due to evolving client needs and regular feedback loops.</a:t>
          </a:r>
        </a:p>
      </dgm:t>
    </dgm:pt>
    <dgm:pt modelId="{0E9BFFEB-9973-4612-A0B6-446D2BD6BC6A}" type="parTrans" cxnId="{1A6473A5-9A79-42A2-9FBC-F965662DFF3E}">
      <dgm:prSet/>
      <dgm:spPr/>
      <dgm:t>
        <a:bodyPr/>
        <a:lstStyle/>
        <a:p>
          <a:endParaRPr lang="en-US"/>
        </a:p>
      </dgm:t>
    </dgm:pt>
    <dgm:pt modelId="{503DD596-8EB4-4250-9766-07327900232E}" type="sibTrans" cxnId="{1A6473A5-9A79-42A2-9FBC-F965662DFF3E}">
      <dgm:prSet/>
      <dgm:spPr/>
      <dgm:t>
        <a:bodyPr/>
        <a:lstStyle/>
        <a:p>
          <a:endParaRPr lang="en-US"/>
        </a:p>
      </dgm:t>
    </dgm:pt>
    <dgm:pt modelId="{900A9AC1-928B-4E17-8E0D-591733E67B31}" type="pres">
      <dgm:prSet presAssocID="{C88944A3-3814-4545-AD5E-A9DDC8B5E4F5}" presName="Name0" presStyleCnt="0">
        <dgm:presLayoutVars>
          <dgm:dir/>
          <dgm:resizeHandles val="exact"/>
        </dgm:presLayoutVars>
      </dgm:prSet>
      <dgm:spPr/>
    </dgm:pt>
    <dgm:pt modelId="{CE23B89C-DB0E-43B7-9376-E15C377D921C}" type="pres">
      <dgm:prSet presAssocID="{7DF94E33-24C0-4244-99A4-CE1E1CBE1B8D}" presName="node" presStyleLbl="node1" presStyleIdx="0" presStyleCnt="11">
        <dgm:presLayoutVars>
          <dgm:bulletEnabled val="1"/>
        </dgm:presLayoutVars>
      </dgm:prSet>
      <dgm:spPr/>
    </dgm:pt>
    <dgm:pt modelId="{690AE83C-0358-40C3-9775-D5E6FC74244F}" type="pres">
      <dgm:prSet presAssocID="{5C0310C0-2B97-411D-A1EE-981790742D3D}" presName="sibTrans" presStyleLbl="sibTrans1D1" presStyleIdx="0" presStyleCnt="10"/>
      <dgm:spPr/>
    </dgm:pt>
    <dgm:pt modelId="{96649A7A-7904-4C1C-9ED8-183DBFFD8F52}" type="pres">
      <dgm:prSet presAssocID="{5C0310C0-2B97-411D-A1EE-981790742D3D}" presName="connectorText" presStyleLbl="sibTrans1D1" presStyleIdx="0" presStyleCnt="10"/>
      <dgm:spPr/>
    </dgm:pt>
    <dgm:pt modelId="{3068DE1B-3F9A-4709-AAE1-D184AF61E3A2}" type="pres">
      <dgm:prSet presAssocID="{79E1B3CF-3026-48A2-803E-9405B641C25F}" presName="node" presStyleLbl="node1" presStyleIdx="1" presStyleCnt="11">
        <dgm:presLayoutVars>
          <dgm:bulletEnabled val="1"/>
        </dgm:presLayoutVars>
      </dgm:prSet>
      <dgm:spPr/>
    </dgm:pt>
    <dgm:pt modelId="{2D1EFB43-4717-4318-B6F8-04CDDBDB6A95}" type="pres">
      <dgm:prSet presAssocID="{34A09184-9007-4117-A80F-3C907C28C6F5}" presName="sibTrans" presStyleLbl="sibTrans1D1" presStyleIdx="1" presStyleCnt="10"/>
      <dgm:spPr/>
    </dgm:pt>
    <dgm:pt modelId="{FBD74090-DA71-4B15-B2D7-78CB22BB4D8B}" type="pres">
      <dgm:prSet presAssocID="{34A09184-9007-4117-A80F-3C907C28C6F5}" presName="connectorText" presStyleLbl="sibTrans1D1" presStyleIdx="1" presStyleCnt="10"/>
      <dgm:spPr/>
    </dgm:pt>
    <dgm:pt modelId="{8C1027E6-34E4-444C-AA95-2A9950AF27B1}" type="pres">
      <dgm:prSet presAssocID="{65836858-9840-4843-8CFC-0382A354A63D}" presName="node" presStyleLbl="node1" presStyleIdx="2" presStyleCnt="11">
        <dgm:presLayoutVars>
          <dgm:bulletEnabled val="1"/>
        </dgm:presLayoutVars>
      </dgm:prSet>
      <dgm:spPr/>
    </dgm:pt>
    <dgm:pt modelId="{F9E57245-B20C-4E6B-8E60-D7043543270B}" type="pres">
      <dgm:prSet presAssocID="{97FDC4AA-2BC4-40CC-9088-13875B20408D}" presName="sibTrans" presStyleLbl="sibTrans1D1" presStyleIdx="2" presStyleCnt="10"/>
      <dgm:spPr/>
    </dgm:pt>
    <dgm:pt modelId="{F0231FFD-D8FC-4016-B81C-0251EA74FEC0}" type="pres">
      <dgm:prSet presAssocID="{97FDC4AA-2BC4-40CC-9088-13875B20408D}" presName="connectorText" presStyleLbl="sibTrans1D1" presStyleIdx="2" presStyleCnt="10"/>
      <dgm:spPr/>
    </dgm:pt>
    <dgm:pt modelId="{4C1BBF64-3FC4-453E-99F6-040378B2CB04}" type="pres">
      <dgm:prSet presAssocID="{9562A8DE-A98C-4BC2-8DE2-EBC280FC837B}" presName="node" presStyleLbl="node1" presStyleIdx="3" presStyleCnt="11">
        <dgm:presLayoutVars>
          <dgm:bulletEnabled val="1"/>
        </dgm:presLayoutVars>
      </dgm:prSet>
      <dgm:spPr/>
    </dgm:pt>
    <dgm:pt modelId="{9C8BAAB1-7F28-49F9-9174-D588A59477AE}" type="pres">
      <dgm:prSet presAssocID="{E994A36C-B9A8-4B98-B41D-CED470D362FC}" presName="sibTrans" presStyleLbl="sibTrans1D1" presStyleIdx="3" presStyleCnt="10"/>
      <dgm:spPr/>
    </dgm:pt>
    <dgm:pt modelId="{8CE9D8E2-0CBD-46BA-848D-FA4AD0DD7D27}" type="pres">
      <dgm:prSet presAssocID="{E994A36C-B9A8-4B98-B41D-CED470D362FC}" presName="connectorText" presStyleLbl="sibTrans1D1" presStyleIdx="3" presStyleCnt="10"/>
      <dgm:spPr/>
    </dgm:pt>
    <dgm:pt modelId="{3BBDFE80-284F-4139-9720-C2DD4D66D1D9}" type="pres">
      <dgm:prSet presAssocID="{634A6BD4-452B-4CA6-9032-EB05E434281A}" presName="node" presStyleLbl="node1" presStyleIdx="4" presStyleCnt="11">
        <dgm:presLayoutVars>
          <dgm:bulletEnabled val="1"/>
        </dgm:presLayoutVars>
      </dgm:prSet>
      <dgm:spPr/>
    </dgm:pt>
    <dgm:pt modelId="{A4859688-66DF-4E07-A908-14E40B7843F5}" type="pres">
      <dgm:prSet presAssocID="{E3CC7784-45C7-4752-A23D-63B73754700B}" presName="sibTrans" presStyleLbl="sibTrans1D1" presStyleIdx="4" presStyleCnt="10"/>
      <dgm:spPr/>
    </dgm:pt>
    <dgm:pt modelId="{120BEA26-667B-443B-966C-6D8D5B3F3B09}" type="pres">
      <dgm:prSet presAssocID="{E3CC7784-45C7-4752-A23D-63B73754700B}" presName="connectorText" presStyleLbl="sibTrans1D1" presStyleIdx="4" presStyleCnt="10"/>
      <dgm:spPr/>
    </dgm:pt>
    <dgm:pt modelId="{C443493B-0EC0-4A1C-AE99-38FA5F43D4AF}" type="pres">
      <dgm:prSet presAssocID="{B18F8B9F-98A5-4A16-84C9-B006656C6894}" presName="node" presStyleLbl="node1" presStyleIdx="5" presStyleCnt="11">
        <dgm:presLayoutVars>
          <dgm:bulletEnabled val="1"/>
        </dgm:presLayoutVars>
      </dgm:prSet>
      <dgm:spPr/>
    </dgm:pt>
    <dgm:pt modelId="{EE467DED-619D-4E3D-BEDC-6EF77BC16828}" type="pres">
      <dgm:prSet presAssocID="{5489AE03-8CBC-448B-ACF3-9D418AB11A5D}" presName="sibTrans" presStyleLbl="sibTrans1D1" presStyleIdx="5" presStyleCnt="10"/>
      <dgm:spPr/>
    </dgm:pt>
    <dgm:pt modelId="{BD6A0992-A284-4534-AC30-BF4746B7F222}" type="pres">
      <dgm:prSet presAssocID="{5489AE03-8CBC-448B-ACF3-9D418AB11A5D}" presName="connectorText" presStyleLbl="sibTrans1D1" presStyleIdx="5" presStyleCnt="10"/>
      <dgm:spPr/>
    </dgm:pt>
    <dgm:pt modelId="{9009C5D6-5A9A-4593-96D7-DF1223614104}" type="pres">
      <dgm:prSet presAssocID="{B5EDA188-1C0D-486B-9042-0F8D126AABC8}" presName="node" presStyleLbl="node1" presStyleIdx="6" presStyleCnt="11">
        <dgm:presLayoutVars>
          <dgm:bulletEnabled val="1"/>
        </dgm:presLayoutVars>
      </dgm:prSet>
      <dgm:spPr/>
    </dgm:pt>
    <dgm:pt modelId="{76D65502-C03D-47C8-8624-622158E69B95}" type="pres">
      <dgm:prSet presAssocID="{8A79C707-CD2C-416F-9713-52239CD8FFA2}" presName="sibTrans" presStyleLbl="sibTrans1D1" presStyleIdx="6" presStyleCnt="10"/>
      <dgm:spPr/>
    </dgm:pt>
    <dgm:pt modelId="{5EA22CFD-1D82-45B7-BB41-6816D95C242D}" type="pres">
      <dgm:prSet presAssocID="{8A79C707-CD2C-416F-9713-52239CD8FFA2}" presName="connectorText" presStyleLbl="sibTrans1D1" presStyleIdx="6" presStyleCnt="10"/>
      <dgm:spPr/>
    </dgm:pt>
    <dgm:pt modelId="{49A1AA3A-5B6D-4DAF-9A12-E0B1B098833E}" type="pres">
      <dgm:prSet presAssocID="{5F4DD516-7106-496F-BFB0-4B12007A0055}" presName="node" presStyleLbl="node1" presStyleIdx="7" presStyleCnt="11">
        <dgm:presLayoutVars>
          <dgm:bulletEnabled val="1"/>
        </dgm:presLayoutVars>
      </dgm:prSet>
      <dgm:spPr/>
    </dgm:pt>
    <dgm:pt modelId="{A6777B8E-71DA-4441-90D0-5B9036985874}" type="pres">
      <dgm:prSet presAssocID="{EBE9B920-8ADE-43D1-9C6A-EA3288676E6C}" presName="sibTrans" presStyleLbl="sibTrans1D1" presStyleIdx="7" presStyleCnt="10"/>
      <dgm:spPr/>
    </dgm:pt>
    <dgm:pt modelId="{8485E6E0-C659-41F0-84A1-A64DBEBB7226}" type="pres">
      <dgm:prSet presAssocID="{EBE9B920-8ADE-43D1-9C6A-EA3288676E6C}" presName="connectorText" presStyleLbl="sibTrans1D1" presStyleIdx="7" presStyleCnt="10"/>
      <dgm:spPr/>
    </dgm:pt>
    <dgm:pt modelId="{7A7135A6-8EE7-4E38-936A-E589973799E9}" type="pres">
      <dgm:prSet presAssocID="{91E87797-D8C5-4741-A581-74FF51C8ACCB}" presName="node" presStyleLbl="node1" presStyleIdx="8" presStyleCnt="11">
        <dgm:presLayoutVars>
          <dgm:bulletEnabled val="1"/>
        </dgm:presLayoutVars>
      </dgm:prSet>
      <dgm:spPr/>
    </dgm:pt>
    <dgm:pt modelId="{D641A774-5A26-4AB4-BE57-77EC57367910}" type="pres">
      <dgm:prSet presAssocID="{285003F0-F369-43BF-9D6B-53CF93419927}" presName="sibTrans" presStyleLbl="sibTrans1D1" presStyleIdx="8" presStyleCnt="10"/>
      <dgm:spPr/>
    </dgm:pt>
    <dgm:pt modelId="{F7E58431-A660-491C-8EDB-37C7E9ED9CA9}" type="pres">
      <dgm:prSet presAssocID="{285003F0-F369-43BF-9D6B-53CF93419927}" presName="connectorText" presStyleLbl="sibTrans1D1" presStyleIdx="8" presStyleCnt="10"/>
      <dgm:spPr/>
    </dgm:pt>
    <dgm:pt modelId="{EC6D559D-8CC9-421D-B7A3-7C72BA3430A7}" type="pres">
      <dgm:prSet presAssocID="{26291A31-7588-42E6-BDB9-2D89CE8C2442}" presName="node" presStyleLbl="node1" presStyleIdx="9" presStyleCnt="11">
        <dgm:presLayoutVars>
          <dgm:bulletEnabled val="1"/>
        </dgm:presLayoutVars>
      </dgm:prSet>
      <dgm:spPr/>
    </dgm:pt>
    <dgm:pt modelId="{AD456A51-72EA-4284-B16E-1E25C7B2F709}" type="pres">
      <dgm:prSet presAssocID="{5A63AA69-2D6A-48E3-9540-79D4A3E0A3D1}" presName="sibTrans" presStyleLbl="sibTrans1D1" presStyleIdx="9" presStyleCnt="10"/>
      <dgm:spPr/>
    </dgm:pt>
    <dgm:pt modelId="{D4A5F22F-BD32-4ACC-8693-FD447233FED4}" type="pres">
      <dgm:prSet presAssocID="{5A63AA69-2D6A-48E3-9540-79D4A3E0A3D1}" presName="connectorText" presStyleLbl="sibTrans1D1" presStyleIdx="9" presStyleCnt="10"/>
      <dgm:spPr/>
    </dgm:pt>
    <dgm:pt modelId="{497787DE-208B-4D10-BD44-2663F4986190}" type="pres">
      <dgm:prSet presAssocID="{71FE3CA7-5EB0-43FB-91BF-ED2CC4F8FCB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EDB3B06-97A6-4E3F-9E1C-81392D8DB949}" type="presOf" srcId="{E3CC7784-45C7-4752-A23D-63B73754700B}" destId="{A4859688-66DF-4E07-A908-14E40B7843F5}" srcOrd="0" destOrd="0" presId="urn:microsoft.com/office/officeart/2016/7/layout/RepeatingBendingProcessNew"/>
    <dgm:cxn modelId="{157BEF09-D258-433E-BC6C-7FA9E007089A}" type="presOf" srcId="{8A79C707-CD2C-416F-9713-52239CD8FFA2}" destId="{76D65502-C03D-47C8-8624-622158E69B95}" srcOrd="0" destOrd="0" presId="urn:microsoft.com/office/officeart/2016/7/layout/RepeatingBendingProcessNew"/>
    <dgm:cxn modelId="{B13B0610-85AD-4822-80FD-EA31C7E6968E}" type="presOf" srcId="{285003F0-F369-43BF-9D6B-53CF93419927}" destId="{F7E58431-A660-491C-8EDB-37C7E9ED9CA9}" srcOrd="1" destOrd="0" presId="urn:microsoft.com/office/officeart/2016/7/layout/RepeatingBendingProcessNew"/>
    <dgm:cxn modelId="{AC38BC10-3CF0-4B9B-9672-E01D216E99B0}" type="presOf" srcId="{26291A31-7588-42E6-BDB9-2D89CE8C2442}" destId="{EC6D559D-8CC9-421D-B7A3-7C72BA3430A7}" srcOrd="0" destOrd="0" presId="urn:microsoft.com/office/officeart/2016/7/layout/RepeatingBendingProcessNew"/>
    <dgm:cxn modelId="{D08C541F-B9A3-4123-9BDD-8A016FDB0866}" type="presOf" srcId="{34A09184-9007-4117-A80F-3C907C28C6F5}" destId="{FBD74090-DA71-4B15-B2D7-78CB22BB4D8B}" srcOrd="1" destOrd="0" presId="urn:microsoft.com/office/officeart/2016/7/layout/RepeatingBendingProcessNew"/>
    <dgm:cxn modelId="{94797020-11B6-4D84-B6F3-85706D351494}" type="presOf" srcId="{71FE3CA7-5EB0-43FB-91BF-ED2CC4F8FCBD}" destId="{497787DE-208B-4D10-BD44-2663F4986190}" srcOrd="0" destOrd="0" presId="urn:microsoft.com/office/officeart/2016/7/layout/RepeatingBendingProcessNew"/>
    <dgm:cxn modelId="{B6D09D20-B4E5-4E31-A49B-36E2ECC5A7B5}" type="presOf" srcId="{97FDC4AA-2BC4-40CC-9088-13875B20408D}" destId="{F9E57245-B20C-4E6B-8E60-D7043543270B}" srcOrd="0" destOrd="0" presId="urn:microsoft.com/office/officeart/2016/7/layout/RepeatingBendingProcessNew"/>
    <dgm:cxn modelId="{88D39324-64E8-41FF-AFBD-363962F1BE10}" type="presOf" srcId="{C88944A3-3814-4545-AD5E-A9DDC8B5E4F5}" destId="{900A9AC1-928B-4E17-8E0D-591733E67B31}" srcOrd="0" destOrd="0" presId="urn:microsoft.com/office/officeart/2016/7/layout/RepeatingBendingProcessNew"/>
    <dgm:cxn modelId="{D3BE062D-C11E-406A-9DE6-01938E7E801D}" type="presOf" srcId="{9562A8DE-A98C-4BC2-8DE2-EBC280FC837B}" destId="{4C1BBF64-3FC4-453E-99F6-040378B2CB04}" srcOrd="0" destOrd="0" presId="urn:microsoft.com/office/officeart/2016/7/layout/RepeatingBendingProcessNew"/>
    <dgm:cxn modelId="{B9A1522E-91BC-4EC9-85D2-0736818A1800}" srcId="{C88944A3-3814-4545-AD5E-A9DDC8B5E4F5}" destId="{7DF94E33-24C0-4244-99A4-CE1E1CBE1B8D}" srcOrd="0" destOrd="0" parTransId="{5C0D12AA-FDAD-4B9B-8EDD-D04FD967165A}" sibTransId="{5C0310C0-2B97-411D-A1EE-981790742D3D}"/>
    <dgm:cxn modelId="{C19FE22E-8BFC-4E51-AAD2-9678AFBC665C}" type="presOf" srcId="{5C0310C0-2B97-411D-A1EE-981790742D3D}" destId="{96649A7A-7904-4C1C-9ED8-183DBFFD8F52}" srcOrd="1" destOrd="0" presId="urn:microsoft.com/office/officeart/2016/7/layout/RepeatingBendingProcessNew"/>
    <dgm:cxn modelId="{01BB1335-39A0-4F69-994D-8F8C47E68A0D}" type="presOf" srcId="{91E87797-D8C5-4741-A581-74FF51C8ACCB}" destId="{7A7135A6-8EE7-4E38-936A-E589973799E9}" srcOrd="0" destOrd="0" presId="urn:microsoft.com/office/officeart/2016/7/layout/RepeatingBendingProcessNew"/>
    <dgm:cxn modelId="{CFE4D964-4103-4BAF-815E-B5E8AE99C20E}" type="presOf" srcId="{634A6BD4-452B-4CA6-9032-EB05E434281A}" destId="{3BBDFE80-284F-4139-9720-C2DD4D66D1D9}" srcOrd="0" destOrd="0" presId="urn:microsoft.com/office/officeart/2016/7/layout/RepeatingBendingProcessNew"/>
    <dgm:cxn modelId="{234F0266-65C4-4933-9A6B-E327681CE0ED}" srcId="{C88944A3-3814-4545-AD5E-A9DDC8B5E4F5}" destId="{634A6BD4-452B-4CA6-9032-EB05E434281A}" srcOrd="4" destOrd="0" parTransId="{194C82F0-F090-46E0-B350-EB6D06684014}" sibTransId="{E3CC7784-45C7-4752-A23D-63B73754700B}"/>
    <dgm:cxn modelId="{25AE3A49-2585-4032-9548-F044E4289975}" type="presOf" srcId="{79E1B3CF-3026-48A2-803E-9405B641C25F}" destId="{3068DE1B-3F9A-4709-AAE1-D184AF61E3A2}" srcOrd="0" destOrd="0" presId="urn:microsoft.com/office/officeart/2016/7/layout/RepeatingBendingProcessNew"/>
    <dgm:cxn modelId="{15CB6E4B-D389-4097-B7D4-0E3AB962F349}" srcId="{C88944A3-3814-4545-AD5E-A9DDC8B5E4F5}" destId="{9562A8DE-A98C-4BC2-8DE2-EBC280FC837B}" srcOrd="3" destOrd="0" parTransId="{2D9E8990-D338-4D6E-A96D-D57580B18BE9}" sibTransId="{E994A36C-B9A8-4B98-B41D-CED470D362FC}"/>
    <dgm:cxn modelId="{78507E6B-7EFB-43B2-B2A6-B0C6F45C2B4F}" srcId="{C88944A3-3814-4545-AD5E-A9DDC8B5E4F5}" destId="{B18F8B9F-98A5-4A16-84C9-B006656C6894}" srcOrd="5" destOrd="0" parTransId="{30DCC512-151E-48A4-8550-C0C2DE33F1B9}" sibTransId="{5489AE03-8CBC-448B-ACF3-9D418AB11A5D}"/>
    <dgm:cxn modelId="{70BF784E-E111-457C-8AE0-4C58955B4E44}" type="presOf" srcId="{E3CC7784-45C7-4752-A23D-63B73754700B}" destId="{120BEA26-667B-443B-966C-6D8D5B3F3B09}" srcOrd="1" destOrd="0" presId="urn:microsoft.com/office/officeart/2016/7/layout/RepeatingBendingProcessNew"/>
    <dgm:cxn modelId="{001B9A6E-E5A9-4107-9C8F-0BBD3A2EAFA8}" type="presOf" srcId="{EBE9B920-8ADE-43D1-9C6A-EA3288676E6C}" destId="{8485E6E0-C659-41F0-84A1-A64DBEBB7226}" srcOrd="1" destOrd="0" presId="urn:microsoft.com/office/officeart/2016/7/layout/RepeatingBendingProcessNew"/>
    <dgm:cxn modelId="{E7A57454-19F9-436F-B15A-A0D6D0A5564A}" type="presOf" srcId="{E994A36C-B9A8-4B98-B41D-CED470D362FC}" destId="{9C8BAAB1-7F28-49F9-9174-D588A59477AE}" srcOrd="0" destOrd="0" presId="urn:microsoft.com/office/officeart/2016/7/layout/RepeatingBendingProcessNew"/>
    <dgm:cxn modelId="{D4EE7155-F238-43DC-9789-414ADF588187}" type="presOf" srcId="{7DF94E33-24C0-4244-99A4-CE1E1CBE1B8D}" destId="{CE23B89C-DB0E-43B7-9376-E15C377D921C}" srcOrd="0" destOrd="0" presId="urn:microsoft.com/office/officeart/2016/7/layout/RepeatingBendingProcessNew"/>
    <dgm:cxn modelId="{E03ABB7E-2661-4044-BC6C-2ADD7280DD6D}" srcId="{C88944A3-3814-4545-AD5E-A9DDC8B5E4F5}" destId="{91E87797-D8C5-4741-A581-74FF51C8ACCB}" srcOrd="8" destOrd="0" parTransId="{E4C1EBC3-1194-41C5-A203-1D055C2F2DBE}" sibTransId="{285003F0-F369-43BF-9D6B-53CF93419927}"/>
    <dgm:cxn modelId="{0E48517F-50D4-4E97-9A00-5B2A64C40815}" type="presOf" srcId="{5A63AA69-2D6A-48E3-9540-79D4A3E0A3D1}" destId="{D4A5F22F-BD32-4ACC-8693-FD447233FED4}" srcOrd="1" destOrd="0" presId="urn:microsoft.com/office/officeart/2016/7/layout/RepeatingBendingProcessNew"/>
    <dgm:cxn modelId="{07CA5E82-2DD4-4CA7-B5FE-6DF794E7CF0F}" type="presOf" srcId="{34A09184-9007-4117-A80F-3C907C28C6F5}" destId="{2D1EFB43-4717-4318-B6F8-04CDDBDB6A95}" srcOrd="0" destOrd="0" presId="urn:microsoft.com/office/officeart/2016/7/layout/RepeatingBendingProcessNew"/>
    <dgm:cxn modelId="{AFFC6F83-B3A2-4C30-AD6D-708032EAFF80}" type="presOf" srcId="{EBE9B920-8ADE-43D1-9C6A-EA3288676E6C}" destId="{A6777B8E-71DA-4441-90D0-5B9036985874}" srcOrd="0" destOrd="0" presId="urn:microsoft.com/office/officeart/2016/7/layout/RepeatingBendingProcessNew"/>
    <dgm:cxn modelId="{A870E48B-8FC0-445D-881C-B881E134F19C}" type="presOf" srcId="{65836858-9840-4843-8CFC-0382A354A63D}" destId="{8C1027E6-34E4-444C-AA95-2A9950AF27B1}" srcOrd="0" destOrd="0" presId="urn:microsoft.com/office/officeart/2016/7/layout/RepeatingBendingProcessNew"/>
    <dgm:cxn modelId="{90418090-F112-46D6-A22C-75DFEFA42517}" type="presOf" srcId="{B5EDA188-1C0D-486B-9042-0F8D126AABC8}" destId="{9009C5D6-5A9A-4593-96D7-DF1223614104}" srcOrd="0" destOrd="0" presId="urn:microsoft.com/office/officeart/2016/7/layout/RepeatingBendingProcessNew"/>
    <dgm:cxn modelId="{3E880E9A-78C6-41A1-83DB-F6C1F613C404}" type="presOf" srcId="{5C0310C0-2B97-411D-A1EE-981790742D3D}" destId="{690AE83C-0358-40C3-9775-D5E6FC74244F}" srcOrd="0" destOrd="0" presId="urn:microsoft.com/office/officeart/2016/7/layout/RepeatingBendingProcessNew"/>
    <dgm:cxn modelId="{0D14409F-3F6E-4A18-B0A2-F9264D627389}" srcId="{C88944A3-3814-4545-AD5E-A9DDC8B5E4F5}" destId="{65836858-9840-4843-8CFC-0382A354A63D}" srcOrd="2" destOrd="0" parTransId="{3EAD0582-F78F-4A35-A224-DC1656A63D1B}" sibTransId="{97FDC4AA-2BC4-40CC-9088-13875B20408D}"/>
    <dgm:cxn modelId="{1A6473A5-9A79-42A2-9FBC-F965662DFF3E}" srcId="{C88944A3-3814-4545-AD5E-A9DDC8B5E4F5}" destId="{71FE3CA7-5EB0-43FB-91BF-ED2CC4F8FCBD}" srcOrd="10" destOrd="0" parTransId="{0E9BFFEB-9973-4612-A0B6-446D2BD6BC6A}" sibTransId="{503DD596-8EB4-4250-9766-07327900232E}"/>
    <dgm:cxn modelId="{61CB9AB0-EF5B-4420-BE6B-DDC8735039B5}" type="presOf" srcId="{B18F8B9F-98A5-4A16-84C9-B006656C6894}" destId="{C443493B-0EC0-4A1C-AE99-38FA5F43D4AF}" srcOrd="0" destOrd="0" presId="urn:microsoft.com/office/officeart/2016/7/layout/RepeatingBendingProcessNew"/>
    <dgm:cxn modelId="{C3355FB4-558B-44C5-9F5E-1874568AEEE4}" srcId="{C88944A3-3814-4545-AD5E-A9DDC8B5E4F5}" destId="{5F4DD516-7106-496F-BFB0-4B12007A0055}" srcOrd="7" destOrd="0" parTransId="{4A6A37AD-62E8-43C1-83C3-0602236DEB48}" sibTransId="{EBE9B920-8ADE-43D1-9C6A-EA3288676E6C}"/>
    <dgm:cxn modelId="{D96E38C7-4F5C-4B51-80A4-8C1C2AF297C7}" type="presOf" srcId="{5489AE03-8CBC-448B-ACF3-9D418AB11A5D}" destId="{BD6A0992-A284-4534-AC30-BF4746B7F222}" srcOrd="1" destOrd="0" presId="urn:microsoft.com/office/officeart/2016/7/layout/RepeatingBendingProcessNew"/>
    <dgm:cxn modelId="{6DEC60CC-D638-43EA-A9EF-50081DC98997}" type="presOf" srcId="{E994A36C-B9A8-4B98-B41D-CED470D362FC}" destId="{8CE9D8E2-0CBD-46BA-848D-FA4AD0DD7D27}" srcOrd="1" destOrd="0" presId="urn:microsoft.com/office/officeart/2016/7/layout/RepeatingBendingProcessNew"/>
    <dgm:cxn modelId="{D55921CD-45CD-4027-A12E-174A5D9EF86E}" type="presOf" srcId="{97FDC4AA-2BC4-40CC-9088-13875B20408D}" destId="{F0231FFD-D8FC-4016-B81C-0251EA74FEC0}" srcOrd="1" destOrd="0" presId="urn:microsoft.com/office/officeart/2016/7/layout/RepeatingBendingProcessNew"/>
    <dgm:cxn modelId="{5AB447CD-5523-4794-8B1F-6A2B66F92AC6}" type="presOf" srcId="{5A63AA69-2D6A-48E3-9540-79D4A3E0A3D1}" destId="{AD456A51-72EA-4284-B16E-1E25C7B2F709}" srcOrd="0" destOrd="0" presId="urn:microsoft.com/office/officeart/2016/7/layout/RepeatingBendingProcessNew"/>
    <dgm:cxn modelId="{2893F3D1-C8E4-4104-B11C-56A86B9AFB0D}" type="presOf" srcId="{5489AE03-8CBC-448B-ACF3-9D418AB11A5D}" destId="{EE467DED-619D-4E3D-BEDC-6EF77BC16828}" srcOrd="0" destOrd="0" presId="urn:microsoft.com/office/officeart/2016/7/layout/RepeatingBendingProcessNew"/>
    <dgm:cxn modelId="{57CE49D4-DCC7-4015-9B24-FE85C376F1BC}" type="presOf" srcId="{285003F0-F369-43BF-9D6B-53CF93419927}" destId="{D641A774-5A26-4AB4-BE57-77EC57367910}" srcOrd="0" destOrd="0" presId="urn:microsoft.com/office/officeart/2016/7/layout/RepeatingBendingProcessNew"/>
    <dgm:cxn modelId="{CD68FDE9-CB83-4313-80BA-70EDDDCD261E}" type="presOf" srcId="{8A79C707-CD2C-416F-9713-52239CD8FFA2}" destId="{5EA22CFD-1D82-45B7-BB41-6816D95C242D}" srcOrd="1" destOrd="0" presId="urn:microsoft.com/office/officeart/2016/7/layout/RepeatingBendingProcessNew"/>
    <dgm:cxn modelId="{A89C60EB-A98B-47A6-B5FA-94C8F04FE35B}" srcId="{C88944A3-3814-4545-AD5E-A9DDC8B5E4F5}" destId="{26291A31-7588-42E6-BDB9-2D89CE8C2442}" srcOrd="9" destOrd="0" parTransId="{1D21722C-D6F4-4ECB-A9E1-03701EEE53AD}" sibTransId="{5A63AA69-2D6A-48E3-9540-79D4A3E0A3D1}"/>
    <dgm:cxn modelId="{5F74B1EC-B16B-4FF1-B91C-0E79821189E7}" type="presOf" srcId="{5F4DD516-7106-496F-BFB0-4B12007A0055}" destId="{49A1AA3A-5B6D-4DAF-9A12-E0B1B098833E}" srcOrd="0" destOrd="0" presId="urn:microsoft.com/office/officeart/2016/7/layout/RepeatingBendingProcessNew"/>
    <dgm:cxn modelId="{738202F2-F07E-4767-A9EB-5AF5DF9C4E6E}" srcId="{C88944A3-3814-4545-AD5E-A9DDC8B5E4F5}" destId="{B5EDA188-1C0D-486B-9042-0F8D126AABC8}" srcOrd="6" destOrd="0" parTransId="{972D48C3-114C-4EE1-80CF-4990ABE14499}" sibTransId="{8A79C707-CD2C-416F-9713-52239CD8FFA2}"/>
    <dgm:cxn modelId="{8D26D2FC-DD4C-4B4E-A249-760FB931CD6B}" srcId="{C88944A3-3814-4545-AD5E-A9DDC8B5E4F5}" destId="{79E1B3CF-3026-48A2-803E-9405B641C25F}" srcOrd="1" destOrd="0" parTransId="{4AD0BCE4-A18D-415C-84A9-1234324AEA84}" sibTransId="{34A09184-9007-4117-A80F-3C907C28C6F5}"/>
    <dgm:cxn modelId="{CEA17BBB-EC4F-467F-96CC-554930730DC7}" type="presParOf" srcId="{900A9AC1-928B-4E17-8E0D-591733E67B31}" destId="{CE23B89C-DB0E-43B7-9376-E15C377D921C}" srcOrd="0" destOrd="0" presId="urn:microsoft.com/office/officeart/2016/7/layout/RepeatingBendingProcessNew"/>
    <dgm:cxn modelId="{D6004560-E20B-4105-B2C6-41EF9501E122}" type="presParOf" srcId="{900A9AC1-928B-4E17-8E0D-591733E67B31}" destId="{690AE83C-0358-40C3-9775-D5E6FC74244F}" srcOrd="1" destOrd="0" presId="urn:microsoft.com/office/officeart/2016/7/layout/RepeatingBendingProcessNew"/>
    <dgm:cxn modelId="{F5CE5510-C409-491E-B665-91A6B0B1DCDF}" type="presParOf" srcId="{690AE83C-0358-40C3-9775-D5E6FC74244F}" destId="{96649A7A-7904-4C1C-9ED8-183DBFFD8F52}" srcOrd="0" destOrd="0" presId="urn:microsoft.com/office/officeart/2016/7/layout/RepeatingBendingProcessNew"/>
    <dgm:cxn modelId="{04E80816-65C1-41E0-B22B-C9BFCDB968DD}" type="presParOf" srcId="{900A9AC1-928B-4E17-8E0D-591733E67B31}" destId="{3068DE1B-3F9A-4709-AAE1-D184AF61E3A2}" srcOrd="2" destOrd="0" presId="urn:microsoft.com/office/officeart/2016/7/layout/RepeatingBendingProcessNew"/>
    <dgm:cxn modelId="{89AD7839-2CAE-4B8C-A58F-BC5519947051}" type="presParOf" srcId="{900A9AC1-928B-4E17-8E0D-591733E67B31}" destId="{2D1EFB43-4717-4318-B6F8-04CDDBDB6A95}" srcOrd="3" destOrd="0" presId="urn:microsoft.com/office/officeart/2016/7/layout/RepeatingBendingProcessNew"/>
    <dgm:cxn modelId="{B6C5EC40-F557-426C-8BCC-34E2E3BD9231}" type="presParOf" srcId="{2D1EFB43-4717-4318-B6F8-04CDDBDB6A95}" destId="{FBD74090-DA71-4B15-B2D7-78CB22BB4D8B}" srcOrd="0" destOrd="0" presId="urn:microsoft.com/office/officeart/2016/7/layout/RepeatingBendingProcessNew"/>
    <dgm:cxn modelId="{22601050-7F13-4EE5-B441-32271D89ED54}" type="presParOf" srcId="{900A9AC1-928B-4E17-8E0D-591733E67B31}" destId="{8C1027E6-34E4-444C-AA95-2A9950AF27B1}" srcOrd="4" destOrd="0" presId="urn:microsoft.com/office/officeart/2016/7/layout/RepeatingBendingProcessNew"/>
    <dgm:cxn modelId="{0A35D9E1-E04F-43E2-8759-9DF8175531CA}" type="presParOf" srcId="{900A9AC1-928B-4E17-8E0D-591733E67B31}" destId="{F9E57245-B20C-4E6B-8E60-D7043543270B}" srcOrd="5" destOrd="0" presId="urn:microsoft.com/office/officeart/2016/7/layout/RepeatingBendingProcessNew"/>
    <dgm:cxn modelId="{E8048835-BE94-412A-80E7-C4C96A51C44E}" type="presParOf" srcId="{F9E57245-B20C-4E6B-8E60-D7043543270B}" destId="{F0231FFD-D8FC-4016-B81C-0251EA74FEC0}" srcOrd="0" destOrd="0" presId="urn:microsoft.com/office/officeart/2016/7/layout/RepeatingBendingProcessNew"/>
    <dgm:cxn modelId="{21C39C4C-50DE-4BE1-A4A6-F671C6BD4E6B}" type="presParOf" srcId="{900A9AC1-928B-4E17-8E0D-591733E67B31}" destId="{4C1BBF64-3FC4-453E-99F6-040378B2CB04}" srcOrd="6" destOrd="0" presId="urn:microsoft.com/office/officeart/2016/7/layout/RepeatingBendingProcessNew"/>
    <dgm:cxn modelId="{0553E99C-34D3-4965-BE1D-CE91FBD8566E}" type="presParOf" srcId="{900A9AC1-928B-4E17-8E0D-591733E67B31}" destId="{9C8BAAB1-7F28-49F9-9174-D588A59477AE}" srcOrd="7" destOrd="0" presId="urn:microsoft.com/office/officeart/2016/7/layout/RepeatingBendingProcessNew"/>
    <dgm:cxn modelId="{B8DED9DA-175C-4258-BD1A-B79EFB246C61}" type="presParOf" srcId="{9C8BAAB1-7F28-49F9-9174-D588A59477AE}" destId="{8CE9D8E2-0CBD-46BA-848D-FA4AD0DD7D27}" srcOrd="0" destOrd="0" presId="urn:microsoft.com/office/officeart/2016/7/layout/RepeatingBendingProcessNew"/>
    <dgm:cxn modelId="{C62BB8A9-085A-4C60-A98E-EBB408065B7E}" type="presParOf" srcId="{900A9AC1-928B-4E17-8E0D-591733E67B31}" destId="{3BBDFE80-284F-4139-9720-C2DD4D66D1D9}" srcOrd="8" destOrd="0" presId="urn:microsoft.com/office/officeart/2016/7/layout/RepeatingBendingProcessNew"/>
    <dgm:cxn modelId="{C760A0F8-430D-475C-A10F-1CEBB9C441F2}" type="presParOf" srcId="{900A9AC1-928B-4E17-8E0D-591733E67B31}" destId="{A4859688-66DF-4E07-A908-14E40B7843F5}" srcOrd="9" destOrd="0" presId="urn:microsoft.com/office/officeart/2016/7/layout/RepeatingBendingProcessNew"/>
    <dgm:cxn modelId="{5BF75CFC-8C70-4FDC-98AE-65AA94A210A4}" type="presParOf" srcId="{A4859688-66DF-4E07-A908-14E40B7843F5}" destId="{120BEA26-667B-443B-966C-6D8D5B3F3B09}" srcOrd="0" destOrd="0" presId="urn:microsoft.com/office/officeart/2016/7/layout/RepeatingBendingProcessNew"/>
    <dgm:cxn modelId="{24EBE239-E1EA-4060-9EBD-106273A6C930}" type="presParOf" srcId="{900A9AC1-928B-4E17-8E0D-591733E67B31}" destId="{C443493B-0EC0-4A1C-AE99-38FA5F43D4AF}" srcOrd="10" destOrd="0" presId="urn:microsoft.com/office/officeart/2016/7/layout/RepeatingBendingProcessNew"/>
    <dgm:cxn modelId="{48E22BDF-CE4F-445A-9F0D-8BCA22B9FD93}" type="presParOf" srcId="{900A9AC1-928B-4E17-8E0D-591733E67B31}" destId="{EE467DED-619D-4E3D-BEDC-6EF77BC16828}" srcOrd="11" destOrd="0" presId="urn:microsoft.com/office/officeart/2016/7/layout/RepeatingBendingProcessNew"/>
    <dgm:cxn modelId="{110C3E58-6EA4-46EE-8D37-93C2B68FF2B1}" type="presParOf" srcId="{EE467DED-619D-4E3D-BEDC-6EF77BC16828}" destId="{BD6A0992-A284-4534-AC30-BF4746B7F222}" srcOrd="0" destOrd="0" presId="urn:microsoft.com/office/officeart/2016/7/layout/RepeatingBendingProcessNew"/>
    <dgm:cxn modelId="{B1A17F32-4E20-4D8F-8D66-32550468D6CE}" type="presParOf" srcId="{900A9AC1-928B-4E17-8E0D-591733E67B31}" destId="{9009C5D6-5A9A-4593-96D7-DF1223614104}" srcOrd="12" destOrd="0" presId="urn:microsoft.com/office/officeart/2016/7/layout/RepeatingBendingProcessNew"/>
    <dgm:cxn modelId="{D3D7FE9E-1CCD-4537-9A5F-B4AE15B0B971}" type="presParOf" srcId="{900A9AC1-928B-4E17-8E0D-591733E67B31}" destId="{76D65502-C03D-47C8-8624-622158E69B95}" srcOrd="13" destOrd="0" presId="urn:microsoft.com/office/officeart/2016/7/layout/RepeatingBendingProcessNew"/>
    <dgm:cxn modelId="{C54E7B02-4CAB-479A-A39A-829B51AE69AE}" type="presParOf" srcId="{76D65502-C03D-47C8-8624-622158E69B95}" destId="{5EA22CFD-1D82-45B7-BB41-6816D95C242D}" srcOrd="0" destOrd="0" presId="urn:microsoft.com/office/officeart/2016/7/layout/RepeatingBendingProcessNew"/>
    <dgm:cxn modelId="{060D3AB2-23D2-490F-A63B-0E058E4804EF}" type="presParOf" srcId="{900A9AC1-928B-4E17-8E0D-591733E67B31}" destId="{49A1AA3A-5B6D-4DAF-9A12-E0B1B098833E}" srcOrd="14" destOrd="0" presId="urn:microsoft.com/office/officeart/2016/7/layout/RepeatingBendingProcessNew"/>
    <dgm:cxn modelId="{7370DE73-A2A2-47EB-8404-584F27BF5C13}" type="presParOf" srcId="{900A9AC1-928B-4E17-8E0D-591733E67B31}" destId="{A6777B8E-71DA-4441-90D0-5B9036985874}" srcOrd="15" destOrd="0" presId="urn:microsoft.com/office/officeart/2016/7/layout/RepeatingBendingProcessNew"/>
    <dgm:cxn modelId="{C2828469-A5C7-417B-AB68-899ED1D92E84}" type="presParOf" srcId="{A6777B8E-71DA-4441-90D0-5B9036985874}" destId="{8485E6E0-C659-41F0-84A1-A64DBEBB7226}" srcOrd="0" destOrd="0" presId="urn:microsoft.com/office/officeart/2016/7/layout/RepeatingBendingProcessNew"/>
    <dgm:cxn modelId="{7ECE6322-DCDB-48C7-A7D0-632F0647E2FD}" type="presParOf" srcId="{900A9AC1-928B-4E17-8E0D-591733E67B31}" destId="{7A7135A6-8EE7-4E38-936A-E589973799E9}" srcOrd="16" destOrd="0" presId="urn:microsoft.com/office/officeart/2016/7/layout/RepeatingBendingProcessNew"/>
    <dgm:cxn modelId="{5618B949-8A8B-4D5E-90EF-342E0ABFDDD5}" type="presParOf" srcId="{900A9AC1-928B-4E17-8E0D-591733E67B31}" destId="{D641A774-5A26-4AB4-BE57-77EC57367910}" srcOrd="17" destOrd="0" presId="urn:microsoft.com/office/officeart/2016/7/layout/RepeatingBendingProcessNew"/>
    <dgm:cxn modelId="{16347B19-7E90-440D-984E-B170FEF297BF}" type="presParOf" srcId="{D641A774-5A26-4AB4-BE57-77EC57367910}" destId="{F7E58431-A660-491C-8EDB-37C7E9ED9CA9}" srcOrd="0" destOrd="0" presId="urn:microsoft.com/office/officeart/2016/7/layout/RepeatingBendingProcessNew"/>
    <dgm:cxn modelId="{5D6D715E-86E7-42F1-BF27-390E5C39144B}" type="presParOf" srcId="{900A9AC1-928B-4E17-8E0D-591733E67B31}" destId="{EC6D559D-8CC9-421D-B7A3-7C72BA3430A7}" srcOrd="18" destOrd="0" presId="urn:microsoft.com/office/officeart/2016/7/layout/RepeatingBendingProcessNew"/>
    <dgm:cxn modelId="{311F8104-DBF7-4DE0-8DC8-4C244AC93655}" type="presParOf" srcId="{900A9AC1-928B-4E17-8E0D-591733E67B31}" destId="{AD456A51-72EA-4284-B16E-1E25C7B2F709}" srcOrd="19" destOrd="0" presId="urn:microsoft.com/office/officeart/2016/7/layout/RepeatingBendingProcessNew"/>
    <dgm:cxn modelId="{3B8C0F55-B14A-4E67-BC0E-5D7D8B697ADA}" type="presParOf" srcId="{AD456A51-72EA-4284-B16E-1E25C7B2F709}" destId="{D4A5F22F-BD32-4ACC-8693-FD447233FED4}" srcOrd="0" destOrd="0" presId="urn:microsoft.com/office/officeart/2016/7/layout/RepeatingBendingProcessNew"/>
    <dgm:cxn modelId="{63985DD5-346E-417D-90D0-ACE6EE692714}" type="presParOf" srcId="{900A9AC1-928B-4E17-8E0D-591733E67B31}" destId="{497787DE-208B-4D10-BD44-2663F4986190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FCCAC6-F052-45FA-AF35-E80A9B487D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F2E1BC-F3BA-4CDF-9AF7-EEABDA57FAAA}">
      <dgm:prSet/>
      <dgm:spPr/>
      <dgm:t>
        <a:bodyPr/>
        <a:lstStyle/>
        <a:p>
          <a:r>
            <a:rPr lang="en-US"/>
            <a:t>Recap of key points: Scrum-Agile roles, phases, and comparison with Waterfall.</a:t>
          </a:r>
        </a:p>
      </dgm:t>
    </dgm:pt>
    <dgm:pt modelId="{7823B99D-E2B8-4C9A-8A5C-81271E97DEEA}" type="parTrans" cxnId="{19625EBA-C878-468C-8A0A-6CCE3FFF4808}">
      <dgm:prSet/>
      <dgm:spPr/>
      <dgm:t>
        <a:bodyPr/>
        <a:lstStyle/>
        <a:p>
          <a:endParaRPr lang="en-US"/>
        </a:p>
      </dgm:t>
    </dgm:pt>
    <dgm:pt modelId="{ECF02526-A45B-42C0-AFB2-4CA5231E5B60}" type="sibTrans" cxnId="{19625EBA-C878-468C-8A0A-6CCE3FFF4808}">
      <dgm:prSet/>
      <dgm:spPr/>
      <dgm:t>
        <a:bodyPr/>
        <a:lstStyle/>
        <a:p>
          <a:endParaRPr lang="en-US"/>
        </a:p>
      </dgm:t>
    </dgm:pt>
    <dgm:pt modelId="{CE667A6B-B3A5-4B3D-A0CD-44B09056E486}">
      <dgm:prSet/>
      <dgm:spPr/>
      <dgm:t>
        <a:bodyPr/>
        <a:lstStyle/>
        <a:p>
          <a:r>
            <a:rPr lang="en-US"/>
            <a:t>Recommendations for ChadaTech: Transition to Agile for better flexibility, collaboration, and continuous improvement.</a:t>
          </a:r>
        </a:p>
      </dgm:t>
    </dgm:pt>
    <dgm:pt modelId="{AC178829-A9A4-4695-B491-D0CFB3AC0D20}" type="parTrans" cxnId="{4B5D9153-1CFA-42AF-8203-6CEBA42F689A}">
      <dgm:prSet/>
      <dgm:spPr/>
      <dgm:t>
        <a:bodyPr/>
        <a:lstStyle/>
        <a:p>
          <a:endParaRPr lang="en-US"/>
        </a:p>
      </dgm:t>
    </dgm:pt>
    <dgm:pt modelId="{74165068-6098-40B3-99E3-33A28D3523EC}" type="sibTrans" cxnId="{4B5D9153-1CFA-42AF-8203-6CEBA42F689A}">
      <dgm:prSet/>
      <dgm:spPr/>
      <dgm:t>
        <a:bodyPr/>
        <a:lstStyle/>
        <a:p>
          <a:endParaRPr lang="en-US"/>
        </a:p>
      </dgm:t>
    </dgm:pt>
    <dgm:pt modelId="{3E4150F7-CD35-49D4-8EEC-517686F209AB}">
      <dgm:prSet/>
      <dgm:spPr/>
      <dgm:t>
        <a:bodyPr/>
        <a:lstStyle/>
        <a:p>
          <a:r>
            <a:rPr lang="en-US"/>
            <a:t>Invitation for questions and discussion.</a:t>
          </a:r>
        </a:p>
      </dgm:t>
    </dgm:pt>
    <dgm:pt modelId="{96ED3346-5962-4819-AD8D-AFE26CC52071}" type="parTrans" cxnId="{A6B15E45-5BA8-4391-BBA6-310B50B584C7}">
      <dgm:prSet/>
      <dgm:spPr/>
      <dgm:t>
        <a:bodyPr/>
        <a:lstStyle/>
        <a:p>
          <a:endParaRPr lang="en-US"/>
        </a:p>
      </dgm:t>
    </dgm:pt>
    <dgm:pt modelId="{A1BF5819-1507-44F3-8C9D-E2CD577579E1}" type="sibTrans" cxnId="{A6B15E45-5BA8-4391-BBA6-310B50B584C7}">
      <dgm:prSet/>
      <dgm:spPr/>
      <dgm:t>
        <a:bodyPr/>
        <a:lstStyle/>
        <a:p>
          <a:endParaRPr lang="en-US"/>
        </a:p>
      </dgm:t>
    </dgm:pt>
    <dgm:pt modelId="{0C8E2487-F263-4FA5-B267-E7035409BC61}" type="pres">
      <dgm:prSet presAssocID="{4BFCCAC6-F052-45FA-AF35-E80A9B487DCA}" presName="root" presStyleCnt="0">
        <dgm:presLayoutVars>
          <dgm:dir/>
          <dgm:resizeHandles val="exact"/>
        </dgm:presLayoutVars>
      </dgm:prSet>
      <dgm:spPr/>
    </dgm:pt>
    <dgm:pt modelId="{20E5C480-4196-4A50-90DC-2E428F417263}" type="pres">
      <dgm:prSet presAssocID="{4CF2E1BC-F3BA-4CDF-9AF7-EEABDA57FAAA}" presName="compNode" presStyleCnt="0"/>
      <dgm:spPr/>
    </dgm:pt>
    <dgm:pt modelId="{B0DEF457-4E66-45A7-BE22-7ED95B56D494}" type="pres">
      <dgm:prSet presAssocID="{4CF2E1BC-F3BA-4CDF-9AF7-EEABDA57FA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FFFD8F9-C7C9-4238-8CFC-253666F9F11B}" type="pres">
      <dgm:prSet presAssocID="{4CF2E1BC-F3BA-4CDF-9AF7-EEABDA57FAAA}" presName="spaceRect" presStyleCnt="0"/>
      <dgm:spPr/>
    </dgm:pt>
    <dgm:pt modelId="{FF2642E7-D386-440F-B737-6631E640296F}" type="pres">
      <dgm:prSet presAssocID="{4CF2E1BC-F3BA-4CDF-9AF7-EEABDA57FAAA}" presName="textRect" presStyleLbl="revTx" presStyleIdx="0" presStyleCnt="3">
        <dgm:presLayoutVars>
          <dgm:chMax val="1"/>
          <dgm:chPref val="1"/>
        </dgm:presLayoutVars>
      </dgm:prSet>
      <dgm:spPr/>
    </dgm:pt>
    <dgm:pt modelId="{9F39CC01-D1C0-4E93-B179-35FC9EE3E0CE}" type="pres">
      <dgm:prSet presAssocID="{ECF02526-A45B-42C0-AFB2-4CA5231E5B60}" presName="sibTrans" presStyleCnt="0"/>
      <dgm:spPr/>
    </dgm:pt>
    <dgm:pt modelId="{5AF1D166-73C6-40C1-8376-B07E4925793E}" type="pres">
      <dgm:prSet presAssocID="{CE667A6B-B3A5-4B3D-A0CD-44B09056E486}" presName="compNode" presStyleCnt="0"/>
      <dgm:spPr/>
    </dgm:pt>
    <dgm:pt modelId="{3F1B88D3-2426-453C-A5B7-068A4D0834D4}" type="pres">
      <dgm:prSet presAssocID="{CE667A6B-B3A5-4B3D-A0CD-44B09056E4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89C697F-53EA-47AC-9304-D24079AB4404}" type="pres">
      <dgm:prSet presAssocID="{CE667A6B-B3A5-4B3D-A0CD-44B09056E486}" presName="spaceRect" presStyleCnt="0"/>
      <dgm:spPr/>
    </dgm:pt>
    <dgm:pt modelId="{E770BA35-106B-45D1-B998-77CE0A734793}" type="pres">
      <dgm:prSet presAssocID="{CE667A6B-B3A5-4B3D-A0CD-44B09056E486}" presName="textRect" presStyleLbl="revTx" presStyleIdx="1" presStyleCnt="3">
        <dgm:presLayoutVars>
          <dgm:chMax val="1"/>
          <dgm:chPref val="1"/>
        </dgm:presLayoutVars>
      </dgm:prSet>
      <dgm:spPr/>
    </dgm:pt>
    <dgm:pt modelId="{25B40AD6-C1A2-4ECD-A6C5-624ABABA1E80}" type="pres">
      <dgm:prSet presAssocID="{74165068-6098-40B3-99E3-33A28D3523EC}" presName="sibTrans" presStyleCnt="0"/>
      <dgm:spPr/>
    </dgm:pt>
    <dgm:pt modelId="{51782411-5272-4141-84A3-535BE2F1BDC3}" type="pres">
      <dgm:prSet presAssocID="{3E4150F7-CD35-49D4-8EEC-517686F209AB}" presName="compNode" presStyleCnt="0"/>
      <dgm:spPr/>
    </dgm:pt>
    <dgm:pt modelId="{394C48A0-CE69-4010-98AE-C2AB1F599DEC}" type="pres">
      <dgm:prSet presAssocID="{3E4150F7-CD35-49D4-8EEC-517686F209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59DC18FC-CA3D-4C79-8515-6A7333A6AE09}" type="pres">
      <dgm:prSet presAssocID="{3E4150F7-CD35-49D4-8EEC-517686F209AB}" presName="spaceRect" presStyleCnt="0"/>
      <dgm:spPr/>
    </dgm:pt>
    <dgm:pt modelId="{F9FC1576-DAF9-435A-9D46-BE2AFE19D2CF}" type="pres">
      <dgm:prSet presAssocID="{3E4150F7-CD35-49D4-8EEC-517686F209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67420E-DD0F-4FBE-9BBA-12E43DE2AB3D}" type="presOf" srcId="{4BFCCAC6-F052-45FA-AF35-E80A9B487DCA}" destId="{0C8E2487-F263-4FA5-B267-E7035409BC61}" srcOrd="0" destOrd="0" presId="urn:microsoft.com/office/officeart/2018/2/layout/IconLabelList"/>
    <dgm:cxn modelId="{61A20F21-A3D4-40E5-BE5E-1295453C65AC}" type="presOf" srcId="{4CF2E1BC-F3BA-4CDF-9AF7-EEABDA57FAAA}" destId="{FF2642E7-D386-440F-B737-6631E640296F}" srcOrd="0" destOrd="0" presId="urn:microsoft.com/office/officeart/2018/2/layout/IconLabelList"/>
    <dgm:cxn modelId="{A6B15E45-5BA8-4391-BBA6-310B50B584C7}" srcId="{4BFCCAC6-F052-45FA-AF35-E80A9B487DCA}" destId="{3E4150F7-CD35-49D4-8EEC-517686F209AB}" srcOrd="2" destOrd="0" parTransId="{96ED3346-5962-4819-AD8D-AFE26CC52071}" sibTransId="{A1BF5819-1507-44F3-8C9D-E2CD577579E1}"/>
    <dgm:cxn modelId="{4B5D9153-1CFA-42AF-8203-6CEBA42F689A}" srcId="{4BFCCAC6-F052-45FA-AF35-E80A9B487DCA}" destId="{CE667A6B-B3A5-4B3D-A0CD-44B09056E486}" srcOrd="1" destOrd="0" parTransId="{AC178829-A9A4-4695-B491-D0CFB3AC0D20}" sibTransId="{74165068-6098-40B3-99E3-33A28D3523EC}"/>
    <dgm:cxn modelId="{F24ACD5A-541D-48EE-9A46-E03A2919FEFE}" type="presOf" srcId="{3E4150F7-CD35-49D4-8EEC-517686F209AB}" destId="{F9FC1576-DAF9-435A-9D46-BE2AFE19D2CF}" srcOrd="0" destOrd="0" presId="urn:microsoft.com/office/officeart/2018/2/layout/IconLabelList"/>
    <dgm:cxn modelId="{19625EBA-C878-468C-8A0A-6CCE3FFF4808}" srcId="{4BFCCAC6-F052-45FA-AF35-E80A9B487DCA}" destId="{4CF2E1BC-F3BA-4CDF-9AF7-EEABDA57FAAA}" srcOrd="0" destOrd="0" parTransId="{7823B99D-E2B8-4C9A-8A5C-81271E97DEEA}" sibTransId="{ECF02526-A45B-42C0-AFB2-4CA5231E5B60}"/>
    <dgm:cxn modelId="{79CEC1BC-AA08-48DF-A1BA-0B3C28E317C6}" type="presOf" srcId="{CE667A6B-B3A5-4B3D-A0CD-44B09056E486}" destId="{E770BA35-106B-45D1-B998-77CE0A734793}" srcOrd="0" destOrd="0" presId="urn:microsoft.com/office/officeart/2018/2/layout/IconLabelList"/>
    <dgm:cxn modelId="{1CF471FE-659C-472B-AFEE-C9F317678127}" type="presParOf" srcId="{0C8E2487-F263-4FA5-B267-E7035409BC61}" destId="{20E5C480-4196-4A50-90DC-2E428F417263}" srcOrd="0" destOrd="0" presId="urn:microsoft.com/office/officeart/2018/2/layout/IconLabelList"/>
    <dgm:cxn modelId="{C6B39862-F88B-4BF6-8159-212671A5B1C0}" type="presParOf" srcId="{20E5C480-4196-4A50-90DC-2E428F417263}" destId="{B0DEF457-4E66-45A7-BE22-7ED95B56D494}" srcOrd="0" destOrd="0" presId="urn:microsoft.com/office/officeart/2018/2/layout/IconLabelList"/>
    <dgm:cxn modelId="{7371734A-711F-47A4-9370-7A02B15A8CC5}" type="presParOf" srcId="{20E5C480-4196-4A50-90DC-2E428F417263}" destId="{1FFFD8F9-C7C9-4238-8CFC-253666F9F11B}" srcOrd="1" destOrd="0" presId="urn:microsoft.com/office/officeart/2018/2/layout/IconLabelList"/>
    <dgm:cxn modelId="{ECE37F71-A537-407E-B616-D4F2220AE1B5}" type="presParOf" srcId="{20E5C480-4196-4A50-90DC-2E428F417263}" destId="{FF2642E7-D386-440F-B737-6631E640296F}" srcOrd="2" destOrd="0" presId="urn:microsoft.com/office/officeart/2018/2/layout/IconLabelList"/>
    <dgm:cxn modelId="{36A628F4-0413-4CE8-B2FB-32DBA458D650}" type="presParOf" srcId="{0C8E2487-F263-4FA5-B267-E7035409BC61}" destId="{9F39CC01-D1C0-4E93-B179-35FC9EE3E0CE}" srcOrd="1" destOrd="0" presId="urn:microsoft.com/office/officeart/2018/2/layout/IconLabelList"/>
    <dgm:cxn modelId="{25D3813D-BA6C-4EC9-8A90-5475F8CC7922}" type="presParOf" srcId="{0C8E2487-F263-4FA5-B267-E7035409BC61}" destId="{5AF1D166-73C6-40C1-8376-B07E4925793E}" srcOrd="2" destOrd="0" presId="urn:microsoft.com/office/officeart/2018/2/layout/IconLabelList"/>
    <dgm:cxn modelId="{FA0E9F97-1674-4B83-BD53-E8537E0A78A1}" type="presParOf" srcId="{5AF1D166-73C6-40C1-8376-B07E4925793E}" destId="{3F1B88D3-2426-453C-A5B7-068A4D0834D4}" srcOrd="0" destOrd="0" presId="urn:microsoft.com/office/officeart/2018/2/layout/IconLabelList"/>
    <dgm:cxn modelId="{E21CC645-C98A-42E6-BE66-93BDBE9D881B}" type="presParOf" srcId="{5AF1D166-73C6-40C1-8376-B07E4925793E}" destId="{089C697F-53EA-47AC-9304-D24079AB4404}" srcOrd="1" destOrd="0" presId="urn:microsoft.com/office/officeart/2018/2/layout/IconLabelList"/>
    <dgm:cxn modelId="{1B999A12-CE3F-4ED7-B4D7-A337AE4E8D14}" type="presParOf" srcId="{5AF1D166-73C6-40C1-8376-B07E4925793E}" destId="{E770BA35-106B-45D1-B998-77CE0A734793}" srcOrd="2" destOrd="0" presId="urn:microsoft.com/office/officeart/2018/2/layout/IconLabelList"/>
    <dgm:cxn modelId="{B46A7D29-6521-401B-A85F-2647E961C93B}" type="presParOf" srcId="{0C8E2487-F263-4FA5-B267-E7035409BC61}" destId="{25B40AD6-C1A2-4ECD-A6C5-624ABABA1E80}" srcOrd="3" destOrd="0" presId="urn:microsoft.com/office/officeart/2018/2/layout/IconLabelList"/>
    <dgm:cxn modelId="{5625BEAC-D372-4EB6-8E45-980BC5FB617D}" type="presParOf" srcId="{0C8E2487-F263-4FA5-B267-E7035409BC61}" destId="{51782411-5272-4141-84A3-535BE2F1BDC3}" srcOrd="4" destOrd="0" presId="urn:microsoft.com/office/officeart/2018/2/layout/IconLabelList"/>
    <dgm:cxn modelId="{EF502AFE-69D2-49E8-A45B-EA32642FBB1F}" type="presParOf" srcId="{51782411-5272-4141-84A3-535BE2F1BDC3}" destId="{394C48A0-CE69-4010-98AE-C2AB1F599DEC}" srcOrd="0" destOrd="0" presId="urn:microsoft.com/office/officeart/2018/2/layout/IconLabelList"/>
    <dgm:cxn modelId="{4DFD9656-D916-4E44-B88D-C26F29922A50}" type="presParOf" srcId="{51782411-5272-4141-84A3-535BE2F1BDC3}" destId="{59DC18FC-CA3D-4C79-8515-6A7333A6AE09}" srcOrd="1" destOrd="0" presId="urn:microsoft.com/office/officeart/2018/2/layout/IconLabelList"/>
    <dgm:cxn modelId="{DC650EEF-7778-46D1-BC13-C1E14CEAE34C}" type="presParOf" srcId="{51782411-5272-4141-84A3-535BE2F1BDC3}" destId="{F9FC1576-DAF9-435A-9D46-BE2AFE19D2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9638C-C4E3-4BFB-B255-062F4634CA2F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BB2DD-CC1D-4246-8EA0-9FB875477118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ChadaTech's current development model utilizes the Waterfall approach.</a:t>
          </a:r>
        </a:p>
      </dsp:txBody>
      <dsp:txXfrm>
        <a:off x="85060" y="2776702"/>
        <a:ext cx="3690000" cy="720000"/>
      </dsp:txXfrm>
    </dsp:sp>
    <dsp:sp modelId="{3DE2310C-6662-42C4-8FD9-F59C5F4186C4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DFF43-F86E-4A84-B511-4F7FCDA40D51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Purpose: To provide an overview of the Scrum-Agile approach and compare it with Waterfall to aid in deciding on the transition.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0F8C8-54AD-4C45-A96C-DAEADF34CA2E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518B1-8512-4DC9-AE36-54C3204C84D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51626-8F03-432D-A3E5-751510B05E27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Iterative and Incremental Development: Continuously building and improving the product.</a:t>
          </a:r>
        </a:p>
      </dsp:txBody>
      <dsp:txXfrm>
        <a:off x="25435" y="2456402"/>
        <a:ext cx="1800000" cy="720000"/>
      </dsp:txXfrm>
    </dsp:sp>
    <dsp:sp modelId="{E593CF2D-AF08-4575-B469-6215E502354E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C7E30-AFB3-4A03-9898-51DF058C1DC1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6ADC-C683-4EE3-8892-B663844F7F5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Flexibility and Adaptability: Quickly responding to changes and new requirements.</a:t>
          </a:r>
        </a:p>
      </dsp:txBody>
      <dsp:txXfrm>
        <a:off x="2140435" y="2456402"/>
        <a:ext cx="1800000" cy="720000"/>
      </dsp:txXfrm>
    </dsp:sp>
    <dsp:sp modelId="{C729F9FC-1B5F-4A79-A772-92686EAC3984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ED8F7-7AE7-420D-80B1-CE6F3ABAF65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3DC60-527E-4E20-88FC-8F1909423FB8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Continuous Feedback and Improvement: Regular reviews and retrospectives.</a:t>
          </a:r>
        </a:p>
      </dsp:txBody>
      <dsp:txXfrm>
        <a:off x="4255435" y="2456402"/>
        <a:ext cx="1800000" cy="720000"/>
      </dsp:txXfrm>
    </dsp:sp>
    <dsp:sp modelId="{7E5B824C-7D80-4891-9A41-9E5E75C447D5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9BBF0-B19C-438F-9D4F-80BA39D42D2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15DA2-ED0B-4098-8B0F-4924F6CD7B7C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Enhanced Collaboration and Communication: Daily stand-ups and close team collaboration.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11EFC-74D1-4F07-8899-C51C2E4EDA4D}">
      <dsp:nvSpPr>
        <dsp:cNvPr id="0" name=""/>
        <dsp:cNvSpPr/>
      </dsp:nvSpPr>
      <dsp:spPr>
        <a:xfrm>
          <a:off x="2742075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554722"/>
        <a:ext cx="21331" cy="4266"/>
      </dsp:txXfrm>
    </dsp:sp>
    <dsp:sp modelId="{0064D366-658B-4B24-9E85-F8C04E5DE26A}">
      <dsp:nvSpPr>
        <dsp:cNvPr id="0" name=""/>
        <dsp:cNvSpPr/>
      </dsp:nvSpPr>
      <dsp:spPr>
        <a:xfrm>
          <a:off x="888999" y="392"/>
          <a:ext cx="1854876" cy="1112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Owner:</a:t>
          </a:r>
        </a:p>
      </dsp:txBody>
      <dsp:txXfrm>
        <a:off x="888999" y="392"/>
        <a:ext cx="1854876" cy="1112925"/>
      </dsp:txXfrm>
    </dsp:sp>
    <dsp:sp modelId="{72B1B34F-3640-4F2E-AB3B-2B56E1378AFB}">
      <dsp:nvSpPr>
        <dsp:cNvPr id="0" name=""/>
        <dsp:cNvSpPr/>
      </dsp:nvSpPr>
      <dsp:spPr>
        <a:xfrm>
          <a:off x="5023573" y="511135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554722"/>
        <a:ext cx="21331" cy="4266"/>
      </dsp:txXfrm>
    </dsp:sp>
    <dsp:sp modelId="{166513D8-F512-4B46-A702-6643521A138B}">
      <dsp:nvSpPr>
        <dsp:cNvPr id="0" name=""/>
        <dsp:cNvSpPr/>
      </dsp:nvSpPr>
      <dsp:spPr>
        <a:xfrm>
          <a:off x="3170497" y="392"/>
          <a:ext cx="1854876" cy="1112925"/>
        </a:xfrm>
        <a:prstGeom prst="rect">
          <a:avLst/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Maximizes product value.</a:t>
          </a:r>
        </a:p>
      </dsp:txBody>
      <dsp:txXfrm>
        <a:off x="3170497" y="392"/>
        <a:ext cx="1854876" cy="1112925"/>
      </dsp:txXfrm>
    </dsp:sp>
    <dsp:sp modelId="{773268B8-E289-4D11-8290-20E0F7222D7F}">
      <dsp:nvSpPr>
        <dsp:cNvPr id="0" name=""/>
        <dsp:cNvSpPr/>
      </dsp:nvSpPr>
      <dsp:spPr>
        <a:xfrm>
          <a:off x="1816437" y="1111518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1307395"/>
        <a:ext cx="229144" cy="4266"/>
      </dsp:txXfrm>
    </dsp:sp>
    <dsp:sp modelId="{3ED5F961-61D2-4043-AD54-089A9949ACB2}">
      <dsp:nvSpPr>
        <dsp:cNvPr id="0" name=""/>
        <dsp:cNvSpPr/>
      </dsp:nvSpPr>
      <dsp:spPr>
        <a:xfrm>
          <a:off x="5451995" y="392"/>
          <a:ext cx="1854876" cy="11129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Manages product backlog and priorities.</a:t>
          </a:r>
        </a:p>
      </dsp:txBody>
      <dsp:txXfrm>
        <a:off x="5451995" y="392"/>
        <a:ext cx="1854876" cy="1112925"/>
      </dsp:txXfrm>
    </dsp:sp>
    <dsp:sp modelId="{E670E22D-D94F-43F7-8ADE-90BA7035A399}">
      <dsp:nvSpPr>
        <dsp:cNvPr id="0" name=""/>
        <dsp:cNvSpPr/>
      </dsp:nvSpPr>
      <dsp:spPr>
        <a:xfrm>
          <a:off x="2742075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2094269"/>
        <a:ext cx="21331" cy="4266"/>
      </dsp:txXfrm>
    </dsp:sp>
    <dsp:sp modelId="{82FF2816-4D66-40FA-8F8D-3319C0254C29}">
      <dsp:nvSpPr>
        <dsp:cNvPr id="0" name=""/>
        <dsp:cNvSpPr/>
      </dsp:nvSpPr>
      <dsp:spPr>
        <a:xfrm>
          <a:off x="888999" y="1539939"/>
          <a:ext cx="1854876" cy="1112925"/>
        </a:xfrm>
        <a:prstGeom prst="rect">
          <a:avLst/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Scrum Master:</a:t>
          </a:r>
        </a:p>
      </dsp:txBody>
      <dsp:txXfrm>
        <a:off x="888999" y="1539939"/>
        <a:ext cx="1854876" cy="1112925"/>
      </dsp:txXfrm>
    </dsp:sp>
    <dsp:sp modelId="{02EB6D27-EF5D-4B2E-8AC6-37AB0BE522A5}">
      <dsp:nvSpPr>
        <dsp:cNvPr id="0" name=""/>
        <dsp:cNvSpPr/>
      </dsp:nvSpPr>
      <dsp:spPr>
        <a:xfrm>
          <a:off x="5023573" y="2050682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2094269"/>
        <a:ext cx="21331" cy="4266"/>
      </dsp:txXfrm>
    </dsp:sp>
    <dsp:sp modelId="{F120F2A5-252E-4CD5-B9A6-474C68825029}">
      <dsp:nvSpPr>
        <dsp:cNvPr id="0" name=""/>
        <dsp:cNvSpPr/>
      </dsp:nvSpPr>
      <dsp:spPr>
        <a:xfrm>
          <a:off x="3170497" y="1539939"/>
          <a:ext cx="1854876" cy="11129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Facilitates the team and Scrum events.</a:t>
          </a:r>
        </a:p>
      </dsp:txBody>
      <dsp:txXfrm>
        <a:off x="3170497" y="1539939"/>
        <a:ext cx="1854876" cy="1112925"/>
      </dsp:txXfrm>
    </dsp:sp>
    <dsp:sp modelId="{A861D3E6-050F-4EE7-AD13-CAF89579B6D0}">
      <dsp:nvSpPr>
        <dsp:cNvPr id="0" name=""/>
        <dsp:cNvSpPr/>
      </dsp:nvSpPr>
      <dsp:spPr>
        <a:xfrm>
          <a:off x="1816437" y="2651065"/>
          <a:ext cx="4562995" cy="396021"/>
        </a:xfrm>
        <a:custGeom>
          <a:avLst/>
          <a:gdLst/>
          <a:ahLst/>
          <a:cxnLst/>
          <a:rect l="0" t="0" r="0" b="0"/>
          <a:pathLst>
            <a:path>
              <a:moveTo>
                <a:pt x="4562995" y="0"/>
              </a:moveTo>
              <a:lnTo>
                <a:pt x="4562995" y="215110"/>
              </a:lnTo>
              <a:lnTo>
                <a:pt x="0" y="215110"/>
              </a:lnTo>
              <a:lnTo>
                <a:pt x="0" y="396021"/>
              </a:lnTo>
            </a:path>
          </a:pathLst>
        </a:custGeom>
        <a:noFill/>
        <a:ln w="9525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363" y="2846942"/>
        <a:ext cx="229144" cy="4266"/>
      </dsp:txXfrm>
    </dsp:sp>
    <dsp:sp modelId="{72688833-3D1D-42A3-BD7A-9C9F497681DD}">
      <dsp:nvSpPr>
        <dsp:cNvPr id="0" name=""/>
        <dsp:cNvSpPr/>
      </dsp:nvSpPr>
      <dsp:spPr>
        <a:xfrm>
          <a:off x="5451995" y="1539939"/>
          <a:ext cx="1854876" cy="1112925"/>
        </a:xfrm>
        <a:prstGeom prst="rect">
          <a:avLst/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Ensures adherence to Agile practices.</a:t>
          </a:r>
        </a:p>
      </dsp:txBody>
      <dsp:txXfrm>
        <a:off x="5451995" y="1539939"/>
        <a:ext cx="1854876" cy="1112925"/>
      </dsp:txXfrm>
    </dsp:sp>
    <dsp:sp modelId="{947CD373-76D3-4D1F-B8C3-53E35210FC9A}">
      <dsp:nvSpPr>
        <dsp:cNvPr id="0" name=""/>
        <dsp:cNvSpPr/>
      </dsp:nvSpPr>
      <dsp:spPr>
        <a:xfrm>
          <a:off x="2742075" y="3590229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421" y="3633816"/>
        <a:ext cx="21331" cy="4266"/>
      </dsp:txXfrm>
    </dsp:sp>
    <dsp:sp modelId="{19156373-18A6-4C52-B3E4-A396CDF72AB8}">
      <dsp:nvSpPr>
        <dsp:cNvPr id="0" name=""/>
        <dsp:cNvSpPr/>
      </dsp:nvSpPr>
      <dsp:spPr>
        <a:xfrm>
          <a:off x="888999" y="3079486"/>
          <a:ext cx="1854876" cy="11129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Development Team:</a:t>
          </a:r>
        </a:p>
      </dsp:txBody>
      <dsp:txXfrm>
        <a:off x="888999" y="3079486"/>
        <a:ext cx="1854876" cy="1112925"/>
      </dsp:txXfrm>
    </dsp:sp>
    <dsp:sp modelId="{11DC0C21-E4FA-4C79-9555-3DEB77F1DC86}">
      <dsp:nvSpPr>
        <dsp:cNvPr id="0" name=""/>
        <dsp:cNvSpPr/>
      </dsp:nvSpPr>
      <dsp:spPr>
        <a:xfrm>
          <a:off x="5023573" y="3590229"/>
          <a:ext cx="3960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021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0918" y="3633816"/>
        <a:ext cx="21331" cy="4266"/>
      </dsp:txXfrm>
    </dsp:sp>
    <dsp:sp modelId="{D41BE53C-7E88-4384-A4A2-E029E32B33D4}">
      <dsp:nvSpPr>
        <dsp:cNvPr id="0" name=""/>
        <dsp:cNvSpPr/>
      </dsp:nvSpPr>
      <dsp:spPr>
        <a:xfrm>
          <a:off x="3170497" y="3079486"/>
          <a:ext cx="1854876" cy="1112925"/>
        </a:xfrm>
        <a:prstGeom prst="rect">
          <a:avLst/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Self-organizing professionals delivering the product increment.</a:t>
          </a:r>
        </a:p>
      </dsp:txBody>
      <dsp:txXfrm>
        <a:off x="3170497" y="3079486"/>
        <a:ext cx="1854876" cy="1112925"/>
      </dsp:txXfrm>
    </dsp:sp>
    <dsp:sp modelId="{574A53D3-E91C-4E6E-95B9-893994FC22B6}">
      <dsp:nvSpPr>
        <dsp:cNvPr id="0" name=""/>
        <dsp:cNvSpPr/>
      </dsp:nvSpPr>
      <dsp:spPr>
        <a:xfrm>
          <a:off x="5451995" y="3079486"/>
          <a:ext cx="1854876" cy="11129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890" tIns="95406" rIns="90890" bIns="9540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Manages their own work to achieve sprint goals.</a:t>
          </a:r>
        </a:p>
      </dsp:txBody>
      <dsp:txXfrm>
        <a:off x="5451995" y="3079486"/>
        <a:ext cx="1854876" cy="111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535B7-200D-4DA1-B542-9D46A745AE67}">
      <dsp:nvSpPr>
        <dsp:cNvPr id="0" name=""/>
        <dsp:cNvSpPr/>
      </dsp:nvSpPr>
      <dsp:spPr>
        <a:xfrm>
          <a:off x="1746655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2196" y="644528"/>
        <a:ext cx="20088" cy="4017"/>
      </dsp:txXfrm>
    </dsp:sp>
    <dsp:sp modelId="{5E82F75D-B84C-4D29-BF43-1A65905C9AC4}">
      <dsp:nvSpPr>
        <dsp:cNvPr id="0" name=""/>
        <dsp:cNvSpPr/>
      </dsp:nvSpPr>
      <dsp:spPr>
        <a:xfrm>
          <a:off x="1630" y="122490"/>
          <a:ext cx="1746825" cy="1048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Sprint Planning:</a:t>
          </a:r>
        </a:p>
      </dsp:txBody>
      <dsp:txXfrm>
        <a:off x="1630" y="122490"/>
        <a:ext cx="1746825" cy="1048095"/>
      </dsp:txXfrm>
    </dsp:sp>
    <dsp:sp modelId="{27555801-FBF2-4139-A239-1B69729F0DC9}">
      <dsp:nvSpPr>
        <dsp:cNvPr id="0" name=""/>
        <dsp:cNvSpPr/>
      </dsp:nvSpPr>
      <dsp:spPr>
        <a:xfrm>
          <a:off x="3895250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2"/>
              <a:satOff val="-584"/>
              <a:lumOff val="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791" y="644528"/>
        <a:ext cx="20088" cy="4017"/>
      </dsp:txXfrm>
    </dsp:sp>
    <dsp:sp modelId="{43311B10-79B3-4265-868F-523EA68CCB59}">
      <dsp:nvSpPr>
        <dsp:cNvPr id="0" name=""/>
        <dsp:cNvSpPr/>
      </dsp:nvSpPr>
      <dsp:spPr>
        <a:xfrm>
          <a:off x="2150225" y="122490"/>
          <a:ext cx="1746825" cy="1048095"/>
        </a:xfrm>
        <a:prstGeom prst="rect">
          <a:avLst/>
        </a:prstGeom>
        <a:solidFill>
          <a:schemeClr val="accent2">
            <a:hueOff val="425593"/>
            <a:satOff val="-531"/>
            <a:lumOff val="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Sets goals and scope for the sprint.</a:t>
          </a:r>
        </a:p>
      </dsp:txBody>
      <dsp:txXfrm>
        <a:off x="2150225" y="122490"/>
        <a:ext cx="1746825" cy="1048095"/>
      </dsp:txXfrm>
    </dsp:sp>
    <dsp:sp modelId="{0E3DA0A9-BFBA-42D7-8E57-23F510115234}">
      <dsp:nvSpPr>
        <dsp:cNvPr id="0" name=""/>
        <dsp:cNvSpPr/>
      </dsp:nvSpPr>
      <dsp:spPr>
        <a:xfrm>
          <a:off x="6043845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9386" y="644528"/>
        <a:ext cx="20088" cy="4017"/>
      </dsp:txXfrm>
    </dsp:sp>
    <dsp:sp modelId="{4624A23E-E391-4DD0-814A-78C13874A821}">
      <dsp:nvSpPr>
        <dsp:cNvPr id="0" name=""/>
        <dsp:cNvSpPr/>
      </dsp:nvSpPr>
      <dsp:spPr>
        <a:xfrm>
          <a:off x="4298820" y="122490"/>
          <a:ext cx="1746825" cy="1048095"/>
        </a:xfrm>
        <a:prstGeom prst="rect">
          <a:avLst/>
        </a:prstGeom>
        <a:solidFill>
          <a:schemeClr val="accent2">
            <a:hueOff val="851185"/>
            <a:satOff val="-1062"/>
            <a:lumOff val="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Ensures clear understanding of tasks.</a:t>
          </a:r>
        </a:p>
      </dsp:txBody>
      <dsp:txXfrm>
        <a:off x="4298820" y="122490"/>
        <a:ext cx="1746825" cy="1048095"/>
      </dsp:txXfrm>
    </dsp:sp>
    <dsp:sp modelId="{02BD8BEB-25C6-497C-ACBD-EAAB039FE54F}">
      <dsp:nvSpPr>
        <dsp:cNvPr id="0" name=""/>
        <dsp:cNvSpPr/>
      </dsp:nvSpPr>
      <dsp:spPr>
        <a:xfrm>
          <a:off x="875043" y="1168785"/>
          <a:ext cx="6445784" cy="371169"/>
        </a:xfrm>
        <a:custGeom>
          <a:avLst/>
          <a:gdLst/>
          <a:ahLst/>
          <a:cxnLst/>
          <a:rect l="0" t="0" r="0" b="0"/>
          <a:pathLst>
            <a:path>
              <a:moveTo>
                <a:pt x="6445784" y="0"/>
              </a:moveTo>
              <a:lnTo>
                <a:pt x="6445784" y="202684"/>
              </a:lnTo>
              <a:lnTo>
                <a:pt x="0" y="202684"/>
              </a:lnTo>
              <a:lnTo>
                <a:pt x="0" y="371169"/>
              </a:lnTo>
            </a:path>
          </a:pathLst>
        </a:custGeom>
        <a:noFill/>
        <a:ln w="9525" cap="flat" cmpd="sng" algn="ctr">
          <a:solidFill>
            <a:schemeClr val="accent2">
              <a:hueOff val="1404456"/>
              <a:satOff val="-1752"/>
              <a:lumOff val="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478" y="1352361"/>
        <a:ext cx="322914" cy="4017"/>
      </dsp:txXfrm>
    </dsp:sp>
    <dsp:sp modelId="{A3440733-DA3E-4289-8295-DC8803E70F2E}">
      <dsp:nvSpPr>
        <dsp:cNvPr id="0" name=""/>
        <dsp:cNvSpPr/>
      </dsp:nvSpPr>
      <dsp:spPr>
        <a:xfrm>
          <a:off x="6447415" y="122490"/>
          <a:ext cx="1746825" cy="1048095"/>
        </a:xfrm>
        <a:prstGeom prst="rect">
          <a:avLst/>
        </a:prstGeom>
        <a:solidFill>
          <a:schemeClr val="accent2">
            <a:hueOff val="1276778"/>
            <a:satOff val="-1592"/>
            <a:lumOff val="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Daily Stand-ups:</a:t>
          </a:r>
        </a:p>
      </dsp:txBody>
      <dsp:txXfrm>
        <a:off x="6447415" y="122490"/>
        <a:ext cx="1746825" cy="1048095"/>
      </dsp:txXfrm>
    </dsp:sp>
    <dsp:sp modelId="{EB80D46B-3CA1-4534-A948-D6B09458A04F}">
      <dsp:nvSpPr>
        <dsp:cNvPr id="0" name=""/>
        <dsp:cNvSpPr/>
      </dsp:nvSpPr>
      <dsp:spPr>
        <a:xfrm>
          <a:off x="1746655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2196" y="2094393"/>
        <a:ext cx="20088" cy="4017"/>
      </dsp:txXfrm>
    </dsp:sp>
    <dsp:sp modelId="{10B93672-CFB6-4D1C-8899-4D23497F04AE}">
      <dsp:nvSpPr>
        <dsp:cNvPr id="0" name=""/>
        <dsp:cNvSpPr/>
      </dsp:nvSpPr>
      <dsp:spPr>
        <a:xfrm>
          <a:off x="1630" y="1572354"/>
          <a:ext cx="1746825" cy="1048095"/>
        </a:xfrm>
        <a:prstGeom prst="rect">
          <a:avLst/>
        </a:prstGeom>
        <a:solidFill>
          <a:schemeClr val="accent2">
            <a:hueOff val="1702371"/>
            <a:satOff val="-2123"/>
            <a:lumOff val="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Discuss progress and obstacles.</a:t>
          </a:r>
        </a:p>
      </dsp:txBody>
      <dsp:txXfrm>
        <a:off x="1630" y="1572354"/>
        <a:ext cx="1746825" cy="1048095"/>
      </dsp:txXfrm>
    </dsp:sp>
    <dsp:sp modelId="{58B70C5A-55CA-4AAF-AE89-A27D09F3C456}">
      <dsp:nvSpPr>
        <dsp:cNvPr id="0" name=""/>
        <dsp:cNvSpPr/>
      </dsp:nvSpPr>
      <dsp:spPr>
        <a:xfrm>
          <a:off x="3895250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791" y="2094393"/>
        <a:ext cx="20088" cy="4017"/>
      </dsp:txXfrm>
    </dsp:sp>
    <dsp:sp modelId="{098AA043-3071-4C29-82EB-E4008768F18B}">
      <dsp:nvSpPr>
        <dsp:cNvPr id="0" name=""/>
        <dsp:cNvSpPr/>
      </dsp:nvSpPr>
      <dsp:spPr>
        <a:xfrm>
          <a:off x="2150225" y="1572354"/>
          <a:ext cx="1746825" cy="1048095"/>
        </a:xfrm>
        <a:prstGeom prst="rect">
          <a:avLst/>
        </a:prstGeom>
        <a:solidFill>
          <a:schemeClr val="accent2">
            <a:hueOff val="2127963"/>
            <a:satOff val="-2654"/>
            <a:lumOff val="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Promotes transparency and swift issue resolution.</a:t>
          </a:r>
        </a:p>
      </dsp:txBody>
      <dsp:txXfrm>
        <a:off x="2150225" y="1572354"/>
        <a:ext cx="1746825" cy="1048095"/>
      </dsp:txXfrm>
    </dsp:sp>
    <dsp:sp modelId="{F1F7D9E3-FCAA-4166-8E97-3A42455E41EC}">
      <dsp:nvSpPr>
        <dsp:cNvPr id="0" name=""/>
        <dsp:cNvSpPr/>
      </dsp:nvSpPr>
      <dsp:spPr>
        <a:xfrm>
          <a:off x="6043845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9386" y="2094393"/>
        <a:ext cx="20088" cy="4017"/>
      </dsp:txXfrm>
    </dsp:sp>
    <dsp:sp modelId="{9E6D7058-68D7-4710-ABE9-7C6412776F28}">
      <dsp:nvSpPr>
        <dsp:cNvPr id="0" name=""/>
        <dsp:cNvSpPr/>
      </dsp:nvSpPr>
      <dsp:spPr>
        <a:xfrm>
          <a:off x="4298820" y="1572354"/>
          <a:ext cx="1746825" cy="1048095"/>
        </a:xfrm>
        <a:prstGeom prst="rect">
          <a:avLst/>
        </a:prstGeom>
        <a:solidFill>
          <a:schemeClr val="accent2">
            <a:hueOff val="2553556"/>
            <a:satOff val="-3185"/>
            <a:lumOff val="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Sprint Review:</a:t>
          </a:r>
        </a:p>
      </dsp:txBody>
      <dsp:txXfrm>
        <a:off x="4298820" y="1572354"/>
        <a:ext cx="1746825" cy="1048095"/>
      </dsp:txXfrm>
    </dsp:sp>
    <dsp:sp modelId="{AD67B406-D4B3-41E2-86CA-D151D88C086D}">
      <dsp:nvSpPr>
        <dsp:cNvPr id="0" name=""/>
        <dsp:cNvSpPr/>
      </dsp:nvSpPr>
      <dsp:spPr>
        <a:xfrm>
          <a:off x="875043" y="2618650"/>
          <a:ext cx="6445784" cy="371169"/>
        </a:xfrm>
        <a:custGeom>
          <a:avLst/>
          <a:gdLst/>
          <a:ahLst/>
          <a:cxnLst/>
          <a:rect l="0" t="0" r="0" b="0"/>
          <a:pathLst>
            <a:path>
              <a:moveTo>
                <a:pt x="6445784" y="0"/>
              </a:moveTo>
              <a:lnTo>
                <a:pt x="6445784" y="202684"/>
              </a:lnTo>
              <a:lnTo>
                <a:pt x="0" y="202684"/>
              </a:lnTo>
              <a:lnTo>
                <a:pt x="0" y="371169"/>
              </a:lnTo>
            </a:path>
          </a:pathLst>
        </a:custGeom>
        <a:noFill/>
        <a:ln w="9525" cap="flat" cmpd="sng" algn="ctr">
          <a:solidFill>
            <a:schemeClr val="accent2">
              <a:hueOff val="3277063"/>
              <a:satOff val="-4087"/>
              <a:lumOff val="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478" y="2802226"/>
        <a:ext cx="322914" cy="4017"/>
      </dsp:txXfrm>
    </dsp:sp>
    <dsp:sp modelId="{21BE0608-CD51-468D-BA0F-ADC11F7365D9}">
      <dsp:nvSpPr>
        <dsp:cNvPr id="0" name=""/>
        <dsp:cNvSpPr/>
      </dsp:nvSpPr>
      <dsp:spPr>
        <a:xfrm>
          <a:off x="6447415" y="1572354"/>
          <a:ext cx="1746825" cy="1048095"/>
        </a:xfrm>
        <a:prstGeom prst="rect">
          <a:avLst/>
        </a:prstGeom>
        <a:solidFill>
          <a:schemeClr val="accent2">
            <a:hueOff val="2979148"/>
            <a:satOff val="-3716"/>
            <a:lumOff val="8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Demonstrates product increment to stakeholders.</a:t>
          </a:r>
        </a:p>
      </dsp:txBody>
      <dsp:txXfrm>
        <a:off x="6447415" y="1572354"/>
        <a:ext cx="1746825" cy="1048095"/>
      </dsp:txXfrm>
    </dsp:sp>
    <dsp:sp modelId="{67FC985F-A6F7-4455-94B4-4EA61F50F9BB}">
      <dsp:nvSpPr>
        <dsp:cNvPr id="0" name=""/>
        <dsp:cNvSpPr/>
      </dsp:nvSpPr>
      <dsp:spPr>
        <a:xfrm>
          <a:off x="1746655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2196" y="3544258"/>
        <a:ext cx="20088" cy="4017"/>
      </dsp:txXfrm>
    </dsp:sp>
    <dsp:sp modelId="{F36D3DD4-B04D-42E3-B4F0-D7636228328C}">
      <dsp:nvSpPr>
        <dsp:cNvPr id="0" name=""/>
        <dsp:cNvSpPr/>
      </dsp:nvSpPr>
      <dsp:spPr>
        <a:xfrm>
          <a:off x="1630" y="3022219"/>
          <a:ext cx="1746825" cy="1048095"/>
        </a:xfrm>
        <a:prstGeom prst="rect">
          <a:avLst/>
        </a:prstGeom>
        <a:solidFill>
          <a:schemeClr val="accent2">
            <a:hueOff val="3404741"/>
            <a:satOff val="-4247"/>
            <a:lumOff val="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Gathers feedback for alignment with user needs.</a:t>
          </a:r>
        </a:p>
      </dsp:txBody>
      <dsp:txXfrm>
        <a:off x="1630" y="3022219"/>
        <a:ext cx="1746825" cy="1048095"/>
      </dsp:txXfrm>
    </dsp:sp>
    <dsp:sp modelId="{82744726-055D-4B3C-9126-081A870C253C}">
      <dsp:nvSpPr>
        <dsp:cNvPr id="0" name=""/>
        <dsp:cNvSpPr/>
      </dsp:nvSpPr>
      <dsp:spPr>
        <a:xfrm>
          <a:off x="3895250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213367"/>
              <a:satOff val="-5255"/>
              <a:lumOff val="123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791" y="3544258"/>
        <a:ext cx="20088" cy="4017"/>
      </dsp:txXfrm>
    </dsp:sp>
    <dsp:sp modelId="{5F679F1E-EA32-4297-90CC-991690805DAF}">
      <dsp:nvSpPr>
        <dsp:cNvPr id="0" name=""/>
        <dsp:cNvSpPr/>
      </dsp:nvSpPr>
      <dsp:spPr>
        <a:xfrm>
          <a:off x="2150225" y="3022219"/>
          <a:ext cx="1746825" cy="1048095"/>
        </a:xfrm>
        <a:prstGeom prst="rect">
          <a:avLst/>
        </a:prstGeom>
        <a:solidFill>
          <a:schemeClr val="accent2">
            <a:hueOff val="3830334"/>
            <a:satOff val="-4777"/>
            <a:lumOff val="1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Sprint Retrospective:</a:t>
          </a:r>
        </a:p>
      </dsp:txBody>
      <dsp:txXfrm>
        <a:off x="2150225" y="3022219"/>
        <a:ext cx="1746825" cy="1048095"/>
      </dsp:txXfrm>
    </dsp:sp>
    <dsp:sp modelId="{12021BD2-3027-4DF7-9A15-071AD9B3B5D5}">
      <dsp:nvSpPr>
        <dsp:cNvPr id="0" name=""/>
        <dsp:cNvSpPr/>
      </dsp:nvSpPr>
      <dsp:spPr>
        <a:xfrm>
          <a:off x="6043845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9386" y="3544258"/>
        <a:ext cx="20088" cy="4017"/>
      </dsp:txXfrm>
    </dsp:sp>
    <dsp:sp modelId="{F11D868B-257D-4523-AA81-067FDEB28388}">
      <dsp:nvSpPr>
        <dsp:cNvPr id="0" name=""/>
        <dsp:cNvSpPr/>
      </dsp:nvSpPr>
      <dsp:spPr>
        <a:xfrm>
          <a:off x="4298820" y="3022219"/>
          <a:ext cx="1746825" cy="1048095"/>
        </a:xfrm>
        <a:prstGeom prst="rect">
          <a:avLst/>
        </a:prstGeom>
        <a:solidFill>
          <a:schemeClr val="accent2">
            <a:hueOff val="4255926"/>
            <a:satOff val="-5308"/>
            <a:lumOff val="12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Reflects on the sprint to improve processes.</a:t>
          </a:r>
        </a:p>
      </dsp:txBody>
      <dsp:txXfrm>
        <a:off x="4298820" y="3022219"/>
        <a:ext cx="1746825" cy="1048095"/>
      </dsp:txXfrm>
    </dsp:sp>
    <dsp:sp modelId="{EC70084F-B92D-4540-A952-6EB2DE5400EB}">
      <dsp:nvSpPr>
        <dsp:cNvPr id="0" name=""/>
        <dsp:cNvSpPr/>
      </dsp:nvSpPr>
      <dsp:spPr>
        <a:xfrm>
          <a:off x="6447415" y="3022219"/>
          <a:ext cx="1746825" cy="10480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Encourages continuous improvement and team growth.</a:t>
          </a:r>
        </a:p>
      </dsp:txBody>
      <dsp:txXfrm>
        <a:off x="6447415" y="3022219"/>
        <a:ext cx="1746825" cy="1048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AE83C-0358-40C3-9775-D5E6FC74244F}">
      <dsp:nvSpPr>
        <dsp:cNvPr id="0" name=""/>
        <dsp:cNvSpPr/>
      </dsp:nvSpPr>
      <dsp:spPr>
        <a:xfrm>
          <a:off x="1746655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2196" y="644528"/>
        <a:ext cx="20088" cy="4017"/>
      </dsp:txXfrm>
    </dsp:sp>
    <dsp:sp modelId="{CE23B89C-DB0E-43B7-9376-E15C377D921C}">
      <dsp:nvSpPr>
        <dsp:cNvPr id="0" name=""/>
        <dsp:cNvSpPr/>
      </dsp:nvSpPr>
      <dsp:spPr>
        <a:xfrm>
          <a:off x="1630" y="122490"/>
          <a:ext cx="1746825" cy="10480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Project Complexity and Size:</a:t>
          </a:r>
        </a:p>
      </dsp:txBody>
      <dsp:txXfrm>
        <a:off x="1630" y="122490"/>
        <a:ext cx="1746825" cy="1048095"/>
      </dsp:txXfrm>
    </dsp:sp>
    <dsp:sp modelId="{2D1EFB43-4717-4318-B6F8-04CDDBDB6A95}">
      <dsp:nvSpPr>
        <dsp:cNvPr id="0" name=""/>
        <dsp:cNvSpPr/>
      </dsp:nvSpPr>
      <dsp:spPr>
        <a:xfrm>
          <a:off x="3895250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791" y="644528"/>
        <a:ext cx="20088" cy="4017"/>
      </dsp:txXfrm>
    </dsp:sp>
    <dsp:sp modelId="{3068DE1B-3F9A-4709-AAE1-D184AF61E3A2}">
      <dsp:nvSpPr>
        <dsp:cNvPr id="0" name=""/>
        <dsp:cNvSpPr/>
      </dsp:nvSpPr>
      <dsp:spPr>
        <a:xfrm>
          <a:off x="2150225" y="122490"/>
          <a:ext cx="1746825" cy="1048095"/>
        </a:xfrm>
        <a:prstGeom prst="rect">
          <a:avLst/>
        </a:prstGeom>
        <a:solidFill>
          <a:schemeClr val="accent2">
            <a:hueOff val="468152"/>
            <a:satOff val="-584"/>
            <a:lumOff val="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Large, complex projects benefit from Agile's flexibility.</a:t>
          </a:r>
        </a:p>
      </dsp:txBody>
      <dsp:txXfrm>
        <a:off x="2150225" y="122490"/>
        <a:ext cx="1746825" cy="1048095"/>
      </dsp:txXfrm>
    </dsp:sp>
    <dsp:sp modelId="{F9E57245-B20C-4E6B-8E60-D7043543270B}">
      <dsp:nvSpPr>
        <dsp:cNvPr id="0" name=""/>
        <dsp:cNvSpPr/>
      </dsp:nvSpPr>
      <dsp:spPr>
        <a:xfrm>
          <a:off x="6043845" y="60081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9386" y="644528"/>
        <a:ext cx="20088" cy="4017"/>
      </dsp:txXfrm>
    </dsp:sp>
    <dsp:sp modelId="{8C1027E6-34E4-444C-AA95-2A9950AF27B1}">
      <dsp:nvSpPr>
        <dsp:cNvPr id="0" name=""/>
        <dsp:cNvSpPr/>
      </dsp:nvSpPr>
      <dsp:spPr>
        <a:xfrm>
          <a:off x="4298820" y="122490"/>
          <a:ext cx="1746825" cy="104809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Simple, well-defined projects may suit Waterfall.</a:t>
          </a:r>
        </a:p>
      </dsp:txBody>
      <dsp:txXfrm>
        <a:off x="4298820" y="122490"/>
        <a:ext cx="1746825" cy="1048095"/>
      </dsp:txXfrm>
    </dsp:sp>
    <dsp:sp modelId="{9C8BAAB1-7F28-49F9-9174-D588A59477AE}">
      <dsp:nvSpPr>
        <dsp:cNvPr id="0" name=""/>
        <dsp:cNvSpPr/>
      </dsp:nvSpPr>
      <dsp:spPr>
        <a:xfrm>
          <a:off x="875043" y="1168785"/>
          <a:ext cx="6445784" cy="371169"/>
        </a:xfrm>
        <a:custGeom>
          <a:avLst/>
          <a:gdLst/>
          <a:ahLst/>
          <a:cxnLst/>
          <a:rect l="0" t="0" r="0" b="0"/>
          <a:pathLst>
            <a:path>
              <a:moveTo>
                <a:pt x="6445784" y="0"/>
              </a:moveTo>
              <a:lnTo>
                <a:pt x="6445784" y="202684"/>
              </a:lnTo>
              <a:lnTo>
                <a:pt x="0" y="202684"/>
              </a:lnTo>
              <a:lnTo>
                <a:pt x="0" y="371169"/>
              </a:lnTo>
            </a:path>
          </a:pathLst>
        </a:custGeom>
        <a:noFill/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478" y="1352361"/>
        <a:ext cx="322914" cy="4017"/>
      </dsp:txXfrm>
    </dsp:sp>
    <dsp:sp modelId="{4C1BBF64-3FC4-453E-99F6-040378B2CB04}">
      <dsp:nvSpPr>
        <dsp:cNvPr id="0" name=""/>
        <dsp:cNvSpPr/>
      </dsp:nvSpPr>
      <dsp:spPr>
        <a:xfrm>
          <a:off x="6447415" y="122490"/>
          <a:ext cx="1746825" cy="1048095"/>
        </a:xfrm>
        <a:prstGeom prst="rect">
          <a:avLst/>
        </a:prstGeom>
        <a:solidFill>
          <a:schemeClr val="accent2">
            <a:hueOff val="1404456"/>
            <a:satOff val="-1752"/>
            <a:lumOff val="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Requirement Stability:</a:t>
          </a:r>
        </a:p>
      </dsp:txBody>
      <dsp:txXfrm>
        <a:off x="6447415" y="122490"/>
        <a:ext cx="1746825" cy="1048095"/>
      </dsp:txXfrm>
    </dsp:sp>
    <dsp:sp modelId="{A4859688-66DF-4E07-A908-14E40B7843F5}">
      <dsp:nvSpPr>
        <dsp:cNvPr id="0" name=""/>
        <dsp:cNvSpPr/>
      </dsp:nvSpPr>
      <dsp:spPr>
        <a:xfrm>
          <a:off x="1746655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2196" y="2094393"/>
        <a:ext cx="20088" cy="4017"/>
      </dsp:txXfrm>
    </dsp:sp>
    <dsp:sp modelId="{3BBDFE80-284F-4139-9720-C2DD4D66D1D9}">
      <dsp:nvSpPr>
        <dsp:cNvPr id="0" name=""/>
        <dsp:cNvSpPr/>
      </dsp:nvSpPr>
      <dsp:spPr>
        <a:xfrm>
          <a:off x="1630" y="1572354"/>
          <a:ext cx="1746825" cy="104809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Stable requirements favor Waterfall.</a:t>
          </a:r>
        </a:p>
      </dsp:txBody>
      <dsp:txXfrm>
        <a:off x="1630" y="1572354"/>
        <a:ext cx="1746825" cy="1048095"/>
      </dsp:txXfrm>
    </dsp:sp>
    <dsp:sp modelId="{EE467DED-619D-4E3D-BEDC-6EF77BC16828}">
      <dsp:nvSpPr>
        <dsp:cNvPr id="0" name=""/>
        <dsp:cNvSpPr/>
      </dsp:nvSpPr>
      <dsp:spPr>
        <a:xfrm>
          <a:off x="3895250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791" y="2094393"/>
        <a:ext cx="20088" cy="4017"/>
      </dsp:txXfrm>
    </dsp:sp>
    <dsp:sp modelId="{C443493B-0EC0-4A1C-AE99-38FA5F43D4AF}">
      <dsp:nvSpPr>
        <dsp:cNvPr id="0" name=""/>
        <dsp:cNvSpPr/>
      </dsp:nvSpPr>
      <dsp:spPr>
        <a:xfrm>
          <a:off x="2150225" y="1572354"/>
          <a:ext cx="1746825" cy="104809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Evolving requirements favor Agile.</a:t>
          </a:r>
        </a:p>
      </dsp:txBody>
      <dsp:txXfrm>
        <a:off x="2150225" y="1572354"/>
        <a:ext cx="1746825" cy="1048095"/>
      </dsp:txXfrm>
    </dsp:sp>
    <dsp:sp modelId="{76D65502-C03D-47C8-8624-622158E69B95}">
      <dsp:nvSpPr>
        <dsp:cNvPr id="0" name=""/>
        <dsp:cNvSpPr/>
      </dsp:nvSpPr>
      <dsp:spPr>
        <a:xfrm>
          <a:off x="6043845" y="2050682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19386" y="2094393"/>
        <a:ext cx="20088" cy="4017"/>
      </dsp:txXfrm>
    </dsp:sp>
    <dsp:sp modelId="{9009C5D6-5A9A-4593-96D7-DF1223614104}">
      <dsp:nvSpPr>
        <dsp:cNvPr id="0" name=""/>
        <dsp:cNvSpPr/>
      </dsp:nvSpPr>
      <dsp:spPr>
        <a:xfrm>
          <a:off x="4298820" y="1572354"/>
          <a:ext cx="1746825" cy="104809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Stakeholder Involvement:</a:t>
          </a:r>
        </a:p>
      </dsp:txBody>
      <dsp:txXfrm>
        <a:off x="4298820" y="1572354"/>
        <a:ext cx="1746825" cy="1048095"/>
      </dsp:txXfrm>
    </dsp:sp>
    <dsp:sp modelId="{A6777B8E-71DA-4441-90D0-5B9036985874}">
      <dsp:nvSpPr>
        <dsp:cNvPr id="0" name=""/>
        <dsp:cNvSpPr/>
      </dsp:nvSpPr>
      <dsp:spPr>
        <a:xfrm>
          <a:off x="875043" y="2618650"/>
          <a:ext cx="6445784" cy="371169"/>
        </a:xfrm>
        <a:custGeom>
          <a:avLst/>
          <a:gdLst/>
          <a:ahLst/>
          <a:cxnLst/>
          <a:rect l="0" t="0" r="0" b="0"/>
          <a:pathLst>
            <a:path>
              <a:moveTo>
                <a:pt x="6445784" y="0"/>
              </a:moveTo>
              <a:lnTo>
                <a:pt x="6445784" y="202684"/>
              </a:lnTo>
              <a:lnTo>
                <a:pt x="0" y="202684"/>
              </a:lnTo>
              <a:lnTo>
                <a:pt x="0" y="371169"/>
              </a:lnTo>
            </a:path>
          </a:pathLst>
        </a:custGeom>
        <a:noFill/>
        <a:ln w="9525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6478" y="2802226"/>
        <a:ext cx="322914" cy="4017"/>
      </dsp:txXfrm>
    </dsp:sp>
    <dsp:sp modelId="{49A1AA3A-5B6D-4DAF-9A12-E0B1B098833E}">
      <dsp:nvSpPr>
        <dsp:cNvPr id="0" name=""/>
        <dsp:cNvSpPr/>
      </dsp:nvSpPr>
      <dsp:spPr>
        <a:xfrm>
          <a:off x="6447415" y="1572354"/>
          <a:ext cx="1746825" cy="1048095"/>
        </a:xfrm>
        <a:prstGeom prst="rect">
          <a:avLst/>
        </a:prstGeom>
        <a:solidFill>
          <a:schemeClr val="accent2">
            <a:hueOff val="3277063"/>
            <a:satOff val="-4087"/>
            <a:lumOff val="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High involvement favors Agile for continuous feedback.</a:t>
          </a:r>
        </a:p>
      </dsp:txBody>
      <dsp:txXfrm>
        <a:off x="6447415" y="1572354"/>
        <a:ext cx="1746825" cy="1048095"/>
      </dsp:txXfrm>
    </dsp:sp>
    <dsp:sp modelId="{D641A774-5A26-4AB4-BE57-77EC57367910}">
      <dsp:nvSpPr>
        <dsp:cNvPr id="0" name=""/>
        <dsp:cNvSpPr/>
      </dsp:nvSpPr>
      <dsp:spPr>
        <a:xfrm>
          <a:off x="1746655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2196" y="3544258"/>
        <a:ext cx="20088" cy="4017"/>
      </dsp:txXfrm>
    </dsp:sp>
    <dsp:sp modelId="{7A7135A6-8EE7-4E38-936A-E589973799E9}">
      <dsp:nvSpPr>
        <dsp:cNvPr id="0" name=""/>
        <dsp:cNvSpPr/>
      </dsp:nvSpPr>
      <dsp:spPr>
        <a:xfrm>
          <a:off x="1630" y="3022219"/>
          <a:ext cx="1746825" cy="104809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Low involvement may suit Waterfall.</a:t>
          </a:r>
        </a:p>
      </dsp:txBody>
      <dsp:txXfrm>
        <a:off x="1630" y="3022219"/>
        <a:ext cx="1746825" cy="1048095"/>
      </dsp:txXfrm>
    </dsp:sp>
    <dsp:sp modelId="{AD456A51-72EA-4284-B16E-1E25C7B2F709}">
      <dsp:nvSpPr>
        <dsp:cNvPr id="0" name=""/>
        <dsp:cNvSpPr/>
      </dsp:nvSpPr>
      <dsp:spPr>
        <a:xfrm>
          <a:off x="3895250" y="3500547"/>
          <a:ext cx="3711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6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0791" y="3544258"/>
        <a:ext cx="20088" cy="4017"/>
      </dsp:txXfrm>
    </dsp:sp>
    <dsp:sp modelId="{EC6D559D-8CC9-421D-B7A3-7C72BA3430A7}">
      <dsp:nvSpPr>
        <dsp:cNvPr id="0" name=""/>
        <dsp:cNvSpPr/>
      </dsp:nvSpPr>
      <dsp:spPr>
        <a:xfrm>
          <a:off x="2150225" y="3022219"/>
          <a:ext cx="1746825" cy="1048095"/>
        </a:xfrm>
        <a:prstGeom prst="rect">
          <a:avLst/>
        </a:prstGeom>
        <a:solidFill>
          <a:schemeClr val="accent2">
            <a:hueOff val="4213367"/>
            <a:satOff val="-5255"/>
            <a:lumOff val="1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Example from Course Experience:</a:t>
          </a:r>
        </a:p>
      </dsp:txBody>
      <dsp:txXfrm>
        <a:off x="2150225" y="3022219"/>
        <a:ext cx="1746825" cy="1048095"/>
      </dsp:txXfrm>
    </dsp:sp>
    <dsp:sp modelId="{497787DE-208B-4D10-BD44-2663F4986190}">
      <dsp:nvSpPr>
        <dsp:cNvPr id="0" name=""/>
        <dsp:cNvSpPr/>
      </dsp:nvSpPr>
      <dsp:spPr>
        <a:xfrm>
          <a:off x="4298820" y="3022219"/>
          <a:ext cx="1746825" cy="10480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96" tIns="89848" rIns="85596" bIns="898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The SNHU Travel project benefitted from Agile's flexibility due to evolving client needs and regular feedback loops.</a:t>
          </a:r>
        </a:p>
      </dsp:txBody>
      <dsp:txXfrm>
        <a:off x="4298820" y="3022219"/>
        <a:ext cx="1746825" cy="1048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EF457-4E66-45A7-BE22-7ED95B56D494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642E7-D386-440F-B737-6631E640296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Recap of key points: Scrum-Agile roles, phases, and comparison with Waterfall.</a:t>
          </a:r>
        </a:p>
      </dsp:txBody>
      <dsp:txXfrm>
        <a:off x="78583" y="2435142"/>
        <a:ext cx="2399612" cy="720000"/>
      </dsp:txXfrm>
    </dsp:sp>
    <dsp:sp modelId="{3F1B88D3-2426-453C-A5B7-068A4D0834D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0BA35-106B-45D1-B998-77CE0A73479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Recommendations for ChadaTech: Transition to Agile for better flexibility, collaboration, and continuous improvement.</a:t>
          </a:r>
        </a:p>
      </dsp:txBody>
      <dsp:txXfrm>
        <a:off x="2898129" y="2435142"/>
        <a:ext cx="2399612" cy="720000"/>
      </dsp:txXfrm>
    </dsp:sp>
    <dsp:sp modelId="{394C48A0-CE69-4010-98AE-C2AB1F599DE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C1576-DAF9-435A-9D46-BE2AFE19D2CF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Invitation for questions and discussion.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Transitioning from Waterfall to Agile: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Analyzing Scrum-Agile and Waterfall Development Approaches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John Munguia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6/28/24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References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04F8397-9035-3AA1-CCEA-9EE86AEB5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" r="42912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Schwaber, K., &amp; Sutherland, J. (2020). The Scrum Guide. Scrum.org.</a:t>
            </a:r>
          </a:p>
          <a:p>
            <a:r>
              <a:rPr lang="en-US" sz="1700"/>
              <a:t>Cohn, M. (2004). User Stories Applied: For Agile Software Development. Addison-Wesley.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3A203-C549-381F-D7E5-896733911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576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Facets of Scrum-Agile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F17EB8-EC4F-9D46-2317-09A00F8B4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0115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Explaining Agile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F024B-1913-C2DC-9840-883BB6725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50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Explaining Agile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5B0E8-F6A9-BDA4-7E84-987EC31F7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892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Describing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Phases in Waterfall:</a:t>
            </a:r>
          </a:p>
          <a:p>
            <a:r>
              <a:rPr lang="en-US" sz="1700"/>
              <a:t>- Requirements, Design, Implementation, Testing, Deployment, Maintenance.</a:t>
            </a:r>
          </a:p>
          <a:p>
            <a:endParaRPr lang="en-US" sz="1700"/>
          </a:p>
          <a:p>
            <a:r>
              <a:rPr lang="en-US" sz="1700"/>
              <a:t>Characteristics:</a:t>
            </a:r>
          </a:p>
          <a:p>
            <a:r>
              <a:rPr lang="en-US" sz="1700"/>
              <a:t>- Sequential and linear process.</a:t>
            </a:r>
          </a:p>
          <a:p>
            <a:r>
              <a:rPr lang="en-US" sz="1700"/>
              <a:t>- Inflexibility to changes once a phase is completed.</a:t>
            </a:r>
          </a:p>
          <a:p>
            <a:endParaRPr lang="en-US" sz="1700"/>
          </a:p>
          <a:p>
            <a:r>
              <a:rPr lang="en-US" sz="1700"/>
              <a:t>Example Comparison:</a:t>
            </a:r>
          </a:p>
          <a:p>
            <a:r>
              <a:rPr lang="en-US" sz="1700"/>
              <a:t>- In Waterfall, changes discovered during implementation would cause significant delays and rework, unlike Agile which adapts easily to changes.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4AD13705-2F5A-B28A-BE22-CD6A84E4D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862"/>
            <a:ext cx="4539716" cy="4726276"/>
          </a:xfrm>
        </p:spPr>
        <p:txBody>
          <a:bodyPr>
            <a:normAutofit/>
          </a:bodyPr>
          <a:lstStyle/>
          <a:p>
            <a:pPr algn="r"/>
            <a:r>
              <a:rPr lang="en-US" sz="6000">
                <a:ln w="22225">
                  <a:solidFill>
                    <a:srgbClr val="FFFFFF"/>
                  </a:solidFill>
                </a:ln>
                <a:noFill/>
              </a:rPr>
              <a:t>Waterfall vs. Agile Development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80" y="1065862"/>
            <a:ext cx="2895002" cy="47262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Waterfall: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- Predictable timelines and costs.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- Less flexibility in accommodating changes.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- Suitable for well-defined projects with stable requirements.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Agile: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- Flexible and adaptive to changes.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- Continuous feedback and improvement.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- Suitable for projects with evolving requirements and high stakeholder involvement.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Factors to Consider When Choosing Waterfall or Agile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6857E-1D32-97DF-3AB1-A573FBE8E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61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F07E5-AF07-25B6-1B68-1C6438E86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5844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525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Transitioning from Waterfall to Agile: A Comprehensive Overview</vt:lpstr>
      <vt:lpstr>Introduction</vt:lpstr>
      <vt:lpstr>Key Facets of Scrum-Agile Approach</vt:lpstr>
      <vt:lpstr>Explaining Agile Roles</vt:lpstr>
      <vt:lpstr>Explaining Agile Phases</vt:lpstr>
      <vt:lpstr>Describing Waterfall Model</vt:lpstr>
      <vt:lpstr>Waterfall vs. Agile Development</vt:lpstr>
      <vt:lpstr>Factors to Consider When Choosing Waterfall or Agile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Johnathan</dc:creator>
  <cp:keywords/>
  <dc:description>generated using python-pptx</dc:description>
  <cp:lastModifiedBy>jonathan munguia</cp:lastModifiedBy>
  <cp:revision>2</cp:revision>
  <dcterms:created xsi:type="dcterms:W3CDTF">2013-01-27T09:14:16Z</dcterms:created>
  <dcterms:modified xsi:type="dcterms:W3CDTF">2024-06-30T02:02:47Z</dcterms:modified>
  <cp:category/>
</cp:coreProperties>
</file>