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5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08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4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EC5745-F140-41E8-85A3-84A9D58F386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FD311E9-3266-4E34-9DCC-E796659E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A760-E865-40AE-AC53-31B43139B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Cards Against Humanity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76F6-3249-41AB-B0C5-6A6ED095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Balzer and Eric Banda</a:t>
            </a:r>
          </a:p>
        </p:txBody>
      </p:sp>
    </p:spTree>
    <p:extLst>
      <p:ext uri="{BB962C8B-B14F-4D97-AF65-F5344CB8AC3E}">
        <p14:creationId xmlns:p14="http://schemas.microsoft.com/office/powerpoint/2010/main" val="39260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417E-8AF8-4CD7-85BA-B79978F6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A4C5-BE10-4E75-9B20-C7F6D3EF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/>
              <a:t>Play a game of Cards Against Humanity</a:t>
            </a:r>
          </a:p>
          <a:p>
            <a:r>
              <a:rPr lang="en-US" sz="2800" dirty="0"/>
              <a:t>3 players for a game</a:t>
            </a:r>
          </a:p>
          <a:p>
            <a:r>
              <a:rPr lang="en-US" sz="2800" dirty="0"/>
              <a:t>Children Mode!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E227-9B7D-41B5-9138-E3D85072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D11A-1EB8-4FEA-85F6-A177EFDB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Git Hub</a:t>
            </a:r>
          </a:p>
          <a:p>
            <a:r>
              <a:rPr lang="en-US" sz="3600" dirty="0"/>
              <a:t>Using C</a:t>
            </a:r>
          </a:p>
          <a:p>
            <a:r>
              <a:rPr lang="en-US" sz="3600" dirty="0"/>
              <a:t>Effort for GBDK</a:t>
            </a:r>
          </a:p>
          <a:p>
            <a:r>
              <a:rPr lang="en-US" sz="3600" dirty="0"/>
              <a:t>Other Classes</a:t>
            </a:r>
          </a:p>
        </p:txBody>
      </p:sp>
    </p:spTree>
    <p:extLst>
      <p:ext uri="{BB962C8B-B14F-4D97-AF65-F5344CB8AC3E}">
        <p14:creationId xmlns:p14="http://schemas.microsoft.com/office/powerpoint/2010/main" val="29026180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24</TotalTime>
  <Words>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Headlines</vt:lpstr>
      <vt:lpstr>Cards Against Humanity</vt:lpstr>
      <vt:lpstr>What does the program do?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 Against Humanity</dc:title>
  <dc:creator>Eric Banda</dc:creator>
  <cp:lastModifiedBy>Eric Banda</cp:lastModifiedBy>
  <cp:revision>3</cp:revision>
  <dcterms:created xsi:type="dcterms:W3CDTF">2018-12-13T18:37:20Z</dcterms:created>
  <dcterms:modified xsi:type="dcterms:W3CDTF">2018-12-13T19:02:06Z</dcterms:modified>
</cp:coreProperties>
</file>