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60DBB1-9BCE-4C3B-AF13-D63116A419F9}">
          <p14:sldIdLst>
            <p14:sldId id="256"/>
            <p14:sldId id="26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F3F0-820A-C5F1-EA74-9180E902A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0FCEB-1F42-1457-1FE5-2647C12F3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CF769-2EE7-E1A3-4282-556C4C45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6686-C0D9-4B31-9A92-A64D4FBFA6DB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2A564-04AD-F5F6-9477-D830D551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CD4B4-3A87-A332-7ED9-4C89FFF1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F75-5AD1-44CD-83ED-B4368A96D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44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2474-71C1-1B6A-8109-69FC683BB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3FABD-C40E-CC3F-7218-40B4D4D4F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7E830-EC95-A67D-DA05-503BD9B4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6686-C0D9-4B31-9A92-A64D4FBFA6DB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4B269-B0DD-2821-23EC-48B42D34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DA8E0-5E60-2298-CF3C-CC3D0448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F75-5AD1-44CD-83ED-B4368A96D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09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A55DA8-4149-5E78-C6AD-D6D6CCFE4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2EA8A-1962-82AE-B581-E0DB189F4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97F96-E69C-1DD4-217A-6F1229F5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6686-C0D9-4B31-9A92-A64D4FBFA6DB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1B196-41CE-4180-B512-ADFD8A67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17BDD-E524-90C5-54A0-253F531A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F75-5AD1-44CD-83ED-B4368A96D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9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0561-93DE-85F2-6C46-B1F779BF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9D247-3074-861A-5D35-26D9C1E3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88CCA-CD6F-F37C-84A7-09D62B46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6686-C0D9-4B31-9A92-A64D4FBFA6DB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F77B7-B469-1DEE-ED79-8CF3B898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E15DA-C707-5754-725F-4004740C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F75-5AD1-44CD-83ED-B4368A96D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01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5044-0A03-3386-3059-FE5D8968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73602-C17D-D313-ED1C-9D2459F8B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67A34-8B15-BA93-F434-B6B7ABF2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6686-C0D9-4B31-9A92-A64D4FBFA6DB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69EA7-7EC8-6505-691A-3AE318A0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5B99E-69D7-326B-0B24-BE38717C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F75-5AD1-44CD-83ED-B4368A96D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34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A2CF-1A14-BD5D-3D53-8F1B0770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546C2-E38B-2274-3C5F-B51E3EC09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08A6A-F1BB-0555-C7E0-14FC614E3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EB249-5642-FEC5-27BD-BEA33E5E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6686-C0D9-4B31-9A92-A64D4FBFA6DB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223EE-4426-5A28-18FC-248E1F55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F46F6-DD2B-71BD-288B-4E58F881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F75-5AD1-44CD-83ED-B4368A96D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15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A7BE-BFCE-C745-6372-6C33E269B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EA0D4-507F-BCB5-D6C6-F45733521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C5D16-DD12-9D47-6400-F5FD5FD84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D13B1-3268-5C94-0E2A-10D89169D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0AA8F-3F8B-9063-DFF4-64AA28642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16B84-48E5-44E5-8BFD-76550A1A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6686-C0D9-4B31-9A92-A64D4FBFA6DB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A3D2A-226E-486E-4209-5D3902E7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8C82AC-BC12-14C0-8749-206B1BBB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F75-5AD1-44CD-83ED-B4368A96D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44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A227-B22A-239D-C129-75CC969D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E2D31-C27C-99A1-0CED-F9AEAF18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6686-C0D9-4B31-9A92-A64D4FBFA6DB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AA6B7-689A-F444-6546-73376169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8A2A0-ADFD-2031-9C1F-989D140A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F75-5AD1-44CD-83ED-B4368A96D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54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B7187-B873-2954-2198-39342D4F8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6686-C0D9-4B31-9A92-A64D4FBFA6DB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2331A-096D-B53E-C778-148C1CC7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D69C4-84D4-7E97-E082-276FD8C9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F75-5AD1-44CD-83ED-B4368A96D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62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F251-2DDA-C956-5034-3C6B1C52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3D801-473E-BD7C-1B7D-9349EF33C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CAC67-5391-40C7-D67F-56C335A95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F9F4F-FA39-FFF7-BD28-3E14D183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6686-C0D9-4B31-9A92-A64D4FBFA6DB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FB494-E3FC-9C0A-5C3C-A77D85E2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1C3BC-D306-5A96-4638-2A6CC475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F75-5AD1-44CD-83ED-B4368A96D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10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1510-ADC8-0CFA-F0D7-E337693DB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D8C70-E72D-4E33-31FB-C98BD723D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60F5D-69EF-DDF1-2E09-0C5AD9467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4C611-46CD-BD76-E1D2-1DBFAF2E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6686-C0D9-4B31-9A92-A64D4FBFA6DB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1BAF2-D0C4-6CFF-D184-DBE6D9779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F15B8-1264-2EEC-9733-212C7970C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05F75-5AD1-44CD-83ED-B4368A96D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95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04B57E-A44F-3EFB-A494-93A91740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51361-6F50-08DA-4642-BBA79A4E6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ACD69-6B27-EC6E-AEA5-ABB0D6E8F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86686-C0D9-4B31-9A92-A64D4FBFA6DB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279D4-AD53-D20D-EE47-7C28786CD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CF6B3-C68E-6AFF-443E-951C38B3A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05F75-5AD1-44CD-83ED-B4368A96D2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74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math_ceil.asp" TargetMode="External"/><Relationship Id="rId2" Type="http://schemas.openxmlformats.org/officeDocument/2006/relationships/hyperlink" Target="https://www.w3schools.com/python/ref_math_floor.as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FB6D-6A2F-C037-024C-351AD8E63D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63BC5-C335-5656-86BB-B5D3FE150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S1 MCA</a:t>
            </a:r>
          </a:p>
        </p:txBody>
      </p:sp>
    </p:spTree>
    <p:extLst>
      <p:ext uri="{BB962C8B-B14F-4D97-AF65-F5344CB8AC3E}">
        <p14:creationId xmlns:p14="http://schemas.microsoft.com/office/powerpoint/2010/main" val="132622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4CF4-CB6F-D44C-48D9-7C09C22D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r>
              <a:rPr lang="en-IN" dirty="0"/>
              <a:t>Python Membership Operators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C171-EED1-24DF-ED98-F0E2388C9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0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Membership operators are used to test if a sequence is presented in an object: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F259DF-6A24-935B-1D50-CF22CFE2F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909" y="2933916"/>
            <a:ext cx="8573696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1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2207F-D820-E52F-11CF-A37F9C07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2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r>
              <a:rPr lang="en-IN" dirty="0"/>
              <a:t>Python Bitwise Operators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7CFD7-F8D1-8713-FA6F-A21D5EBB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4338"/>
            <a:ext cx="12192000" cy="56136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Bitwise operators are used to compare (binary) numbers: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1ECC4-E596-1239-38C4-36FFD9A99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26" y="1965248"/>
            <a:ext cx="9335803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0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E98C-622F-725D-556F-B551E929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r>
              <a:rPr lang="en-IN" dirty="0"/>
              <a:t>Python math Module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33BF7-6C72-A96D-3E86-4EF6EC1D6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 has a built-in module that you can use for mathematical tasks.</a:t>
            </a:r>
          </a:p>
          <a:p>
            <a:pPr marL="0" indent="0">
              <a:buNone/>
            </a:pPr>
            <a:r>
              <a:rPr lang="en-US" dirty="0"/>
              <a:t>The math module has a set of methods and constants.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5827BF9-B3F4-AE7D-E059-721ADB86E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941379"/>
              </p:ext>
            </p:extLst>
          </p:nvPr>
        </p:nvGraphicFramePr>
        <p:xfrm>
          <a:off x="838200" y="3063711"/>
          <a:ext cx="6750378" cy="670560"/>
        </p:xfrm>
        <a:graphic>
          <a:graphicData uri="http://schemas.openxmlformats.org/drawingml/2006/table">
            <a:tbl>
              <a:tblPr/>
              <a:tblGrid>
                <a:gridCol w="3375189">
                  <a:extLst>
                    <a:ext uri="{9D8B030D-6E8A-4147-A177-3AD203B41FA5}">
                      <a16:colId xmlns:a16="http://schemas.microsoft.com/office/drawing/2014/main" val="3253411952"/>
                    </a:ext>
                  </a:extLst>
                </a:gridCol>
                <a:gridCol w="3375189">
                  <a:extLst>
                    <a:ext uri="{9D8B030D-6E8A-4147-A177-3AD203B41FA5}">
                      <a16:colId xmlns:a16="http://schemas.microsoft.com/office/drawing/2014/main" val="702601318"/>
                    </a:ext>
                  </a:extLst>
                </a:gridCol>
              </a:tblGrid>
              <a:tr h="622169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  <a:hlinkClick r:id="rId2"/>
                        </a:rPr>
                        <a:t>math.floor</a:t>
                      </a:r>
                      <a:r>
                        <a:rPr lang="en-IN" dirty="0">
                          <a:effectLst/>
                          <a:hlinkClick r:id="rId2"/>
                        </a:rPr>
                        <a:t>()</a:t>
                      </a:r>
                      <a:endParaRPr lang="en-IN" dirty="0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Rounds a number down to the nearest integer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45429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87B8BD-1030-CAF1-9BC2-8162EF03B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61901"/>
              </p:ext>
            </p:extLst>
          </p:nvPr>
        </p:nvGraphicFramePr>
        <p:xfrm>
          <a:off x="838200" y="3734271"/>
          <a:ext cx="6750378" cy="670560"/>
        </p:xfrm>
        <a:graphic>
          <a:graphicData uri="http://schemas.openxmlformats.org/drawingml/2006/table">
            <a:tbl>
              <a:tblPr/>
              <a:tblGrid>
                <a:gridCol w="3375189">
                  <a:extLst>
                    <a:ext uri="{9D8B030D-6E8A-4147-A177-3AD203B41FA5}">
                      <a16:colId xmlns:a16="http://schemas.microsoft.com/office/drawing/2014/main" val="3693982506"/>
                    </a:ext>
                  </a:extLst>
                </a:gridCol>
                <a:gridCol w="3375189">
                  <a:extLst>
                    <a:ext uri="{9D8B030D-6E8A-4147-A177-3AD203B41FA5}">
                      <a16:colId xmlns:a16="http://schemas.microsoft.com/office/drawing/2014/main" val="10100482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  <a:hlinkClick r:id="rId3"/>
                        </a:rPr>
                        <a:t>math.ceil()</a:t>
                      </a:r>
                      <a:endParaRPr lang="en-IN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Rounds a number up to the nearest integer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676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18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A9AC-1F63-2EC8-75BE-A13A2115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2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r>
              <a:rPr lang="en-IN" dirty="0"/>
              <a:t>Python Operators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7B3AC-D920-8035-712F-7729A0BF2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45996"/>
            <a:ext cx="12192000" cy="53120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Operators are used to perform operations on variables and values.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divides the operators in the following groups:</a:t>
            </a:r>
          </a:p>
          <a:p>
            <a:r>
              <a:rPr lang="en-US" dirty="0"/>
              <a:t>Arithmetic operators</a:t>
            </a:r>
          </a:p>
          <a:p>
            <a:r>
              <a:rPr lang="en-US" dirty="0"/>
              <a:t>Assignment operators</a:t>
            </a:r>
          </a:p>
          <a:p>
            <a:r>
              <a:rPr lang="en-US" dirty="0"/>
              <a:t>Comparison operators</a:t>
            </a:r>
          </a:p>
          <a:p>
            <a:r>
              <a:rPr lang="en-US" dirty="0"/>
              <a:t>Logical operators</a:t>
            </a:r>
          </a:p>
          <a:p>
            <a:r>
              <a:rPr lang="en-US" dirty="0"/>
              <a:t>Identity operators</a:t>
            </a:r>
          </a:p>
          <a:p>
            <a:r>
              <a:rPr lang="en-US" dirty="0"/>
              <a:t>Membership operators</a:t>
            </a:r>
          </a:p>
          <a:p>
            <a:r>
              <a:rPr lang="en-US" dirty="0"/>
              <a:t>Bitwise operators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38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7DB9B-8C30-BE33-B26A-C1E6759F2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74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r>
              <a:rPr lang="en-IN" dirty="0"/>
              <a:t>Python Arithmetic Operators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26676-DA4C-400D-C392-B4AD255F5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6004"/>
            <a:ext cx="12191999" cy="5531996"/>
          </a:xfrm>
        </p:spPr>
        <p:txBody>
          <a:bodyPr/>
          <a:lstStyle/>
          <a:p>
            <a:r>
              <a:rPr lang="en-US" dirty="0"/>
              <a:t>Arithmetic operators are used with numeric values to perform common mathematical operations: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89EA5-344D-F372-EE97-0683E0A4B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6709"/>
            <a:ext cx="8840434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2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195B-1F17-1A9D-738F-A3D227BE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		Python Assignment Operators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4E566-11BD-9842-A6CD-0F19952C8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3393"/>
            <a:ext cx="12192000" cy="5032375"/>
          </a:xfrm>
        </p:spPr>
        <p:txBody>
          <a:bodyPr/>
          <a:lstStyle/>
          <a:p>
            <a:r>
              <a:rPr lang="en-US" dirty="0"/>
              <a:t>Assignment operators are used to assign values to variables: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F92F68-573A-7AD5-633B-5A41B5689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68" y="2397966"/>
            <a:ext cx="8564170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275C37-6AE9-1702-D14D-F3399A31D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257" y="428206"/>
            <a:ext cx="9011908" cy="6001588"/>
          </a:xfrm>
        </p:spPr>
      </p:pic>
    </p:spTree>
    <p:extLst>
      <p:ext uri="{BB962C8B-B14F-4D97-AF65-F5344CB8AC3E}">
        <p14:creationId xmlns:p14="http://schemas.microsoft.com/office/powerpoint/2010/main" val="404037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7F45-8C98-E48C-8A97-FAC4B601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r>
              <a:rPr lang="en-IN" dirty="0"/>
              <a:t>Python Comparison Operators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3890C-FCBD-8429-03C2-A0909C605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Comparison operators are used to compare two values: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CE573-FE61-4883-2CD4-F06250EB4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7154"/>
            <a:ext cx="8306959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0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5901-D5A5-506E-96D0-04EBE658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r>
              <a:rPr lang="en-IN" dirty="0"/>
              <a:t>Python Logical Operators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2191F-5E6D-4A60-831D-4AD4598E3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Logical operators are used to combine conditional statements: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E8612A-CE72-6AC8-8AA5-EBD99CC20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36" y="2557724"/>
            <a:ext cx="9412013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9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FD399-2B24-BA0B-94F0-58E968E4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r>
              <a:rPr lang="en-IN" dirty="0"/>
              <a:t>Python Identity Operators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411D2-3D6A-258D-7197-49091B839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Identity operators are used to compare the objects, not if they are equal, but if they are actually the same object, with the same memory location: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5923E2-6F92-A528-7F21-1D3A4ED85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98" y="3334505"/>
            <a:ext cx="8564170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7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250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Python Tutorial</vt:lpstr>
      <vt:lpstr>  Python math Module  </vt:lpstr>
      <vt:lpstr>  Python Operators  </vt:lpstr>
      <vt:lpstr>  Python Arithmetic Operators  </vt:lpstr>
      <vt:lpstr>    Python Assignment Operators  </vt:lpstr>
      <vt:lpstr>PowerPoint Presentation</vt:lpstr>
      <vt:lpstr>  Python Comparison Operators  </vt:lpstr>
      <vt:lpstr>  Python Logical Operators  </vt:lpstr>
      <vt:lpstr>  Python Identity Operators  </vt:lpstr>
      <vt:lpstr>  Python Membership Operators  </vt:lpstr>
      <vt:lpstr>  Python Bitwise Operators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babu</dc:creator>
  <cp:lastModifiedBy>john babu</cp:lastModifiedBy>
  <cp:revision>18</cp:revision>
  <dcterms:created xsi:type="dcterms:W3CDTF">2025-07-31T15:43:38Z</dcterms:created>
  <dcterms:modified xsi:type="dcterms:W3CDTF">2025-08-02T08:39:35Z</dcterms:modified>
</cp:coreProperties>
</file>