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58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EDB9D-52B7-DCC9-CA88-6CAAC66A9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D2D9E5-F572-B415-1ADD-F16BEE77D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EEAC7-537C-37FC-24BA-E7318FDBB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A93E-A612-4BE7-ABDE-63A9FFC02A9B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CE095-4170-8A2A-89B9-A0278664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31E1A-5C21-8CCE-498D-623EA7F42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1F756-AC40-4254-81F7-AB9A080984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09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26E9B-65F4-D2B1-4A8A-86DB04FD2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0F7134-B511-6239-B119-618CFC7B1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DA234-D30C-5390-BF4F-991AB6509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A93E-A612-4BE7-ABDE-63A9FFC02A9B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866FF-F243-51C4-8961-AC8B74F40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0E967-1445-A465-8B2C-7B677A901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1F756-AC40-4254-81F7-AB9A080984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59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9BAD59-3F36-948A-F842-5530172214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B7EF1-427B-5DBF-BC0D-F4F13CA08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CED8D-2A06-57D0-91EB-19E797F89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A93E-A612-4BE7-ABDE-63A9FFC02A9B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0AFE9-B33D-1B12-CC87-134CBFE6D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DDCDC-CCB0-6542-94D0-F54C73C1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1F756-AC40-4254-81F7-AB9A080984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39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D67EA-911B-3D38-3574-EB6C2813A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73FA5-D858-61C5-17C3-E003E771A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7E479-4ACC-99DD-FA80-2B1A581AD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A93E-A612-4BE7-ABDE-63A9FFC02A9B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C0294-FC63-D203-E0A2-FFE343325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CB37D-1F2A-9445-18D8-BBDC23B0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1F756-AC40-4254-81F7-AB9A080984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537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20AED-1176-6B3B-C936-9C27A921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F4E7D-3E90-B07E-2FC4-B67FA5E6E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E98BA-982B-AFCF-639C-D4BEFE928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A93E-A612-4BE7-ABDE-63A9FFC02A9B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AE543-81BC-547F-77C3-C227DA07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A4674-C985-E876-0E18-AF299DA4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1F756-AC40-4254-81F7-AB9A080984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914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A57C0-D3FA-1B4E-677E-B95733296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BFD3B-89E0-F942-8385-EA70A0186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A6B0F6-FDED-58A6-7DB0-4523D452B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C4A9E-7614-8ABE-8813-4E02FDAAE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A93E-A612-4BE7-ABDE-63A9FFC02A9B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52B43-D845-3C52-8D7D-660829F65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2AFD5-9EF3-DD4E-145E-B4E2742DC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1F756-AC40-4254-81F7-AB9A080984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403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ECC36-585F-5110-0D98-63C086A0E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4D0D9-9932-B7CD-6766-A4A4A7EFC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19488-6A0F-BF67-1E8E-EF952A62C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586A43-A1F5-F00D-1A3C-7CEBFEEE02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8F2680-0C70-0F57-FACA-88C7034CFB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F3430D-CEEB-6A05-1202-49DB9AE8A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A93E-A612-4BE7-ABDE-63A9FFC02A9B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EF1120-B18A-1F51-6EA1-4B6728B4A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365EA8-7CA4-536E-F14F-FEA5493A2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1F756-AC40-4254-81F7-AB9A080984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071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DCAD1-04F5-BD78-4659-0B3FF2AB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BAE975-F951-B43A-9973-4176BB576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A93E-A612-4BE7-ABDE-63A9FFC02A9B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BB750A-BD88-E443-20E4-60396D927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405309-DB9F-557B-B061-92F065D26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1F756-AC40-4254-81F7-AB9A080984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602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77EA82-62F3-A2A1-F53D-4A315C968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A93E-A612-4BE7-ABDE-63A9FFC02A9B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9C7023-E013-8643-BEEA-52AD5CA4B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85731-5951-63F3-FADF-8A8A9B65A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1F756-AC40-4254-81F7-AB9A080984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73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BC1D1-2AC7-4EB2-9FBA-C94FBC9A5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AF807-DAEB-629A-50F0-5B85485CC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380E2-4B1B-3182-956A-F93069C04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79753-6832-D30D-8C00-67DB4CF16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A93E-A612-4BE7-ABDE-63A9FFC02A9B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76D93D-A438-66F8-ED8A-A31DF4F20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6BE9B-7303-1CC1-07A2-801AC7DAC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1F756-AC40-4254-81F7-AB9A080984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111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ECBCD-5EE3-9638-A7A9-17B5D9F54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7D9485-D944-5080-DDB1-3F0F30A11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72E74-3A8F-2ECF-DA57-13F9F02C7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A2352-2EE7-309C-D4FA-727438FDD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7A93E-A612-4BE7-ABDE-63A9FFC02A9B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C2BC6-189C-BF6B-277F-34D7B5A23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62F2E-0CCB-12B9-355D-96636F6BC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1F756-AC40-4254-81F7-AB9A080984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433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0E46CA-8DF9-BB9E-7DED-4C23F4D74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0E644-03F8-A79C-E827-A4C2231AE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3F5D3-A834-D274-B086-0666FB1911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7A93E-A612-4BE7-ABDE-63A9FFC02A9B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C0052-5EED-B6BC-6403-11775D081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49949-FAE7-6A6B-8D72-D75A99E52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1F756-AC40-4254-81F7-AB9A080984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151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1C77-CBBC-CC65-7298-BE84F9D3BA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IN" dirty="0"/>
              <a:t>Iterative Statements (Loops)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18D0A3-D965-8AD4-E3B1-E80CFF1BE3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S1 MCA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3713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681D8-4816-42F9-DBEB-D709BF176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E2137-4B46-1FCF-1C0A-189B4FE9D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Iterating over a list</a:t>
            </a:r>
          </a:p>
          <a:p>
            <a:pPr marL="0" indent="0">
              <a:buNone/>
            </a:pPr>
            <a:r>
              <a:rPr lang="en-US" dirty="0"/>
              <a:t>fruits = ["apple", "banana", "cherry"]</a:t>
            </a:r>
          </a:p>
          <a:p>
            <a:pPr marL="0" indent="0">
              <a:buNone/>
            </a:pPr>
            <a:r>
              <a:rPr lang="en-US" dirty="0"/>
              <a:t>for fruit in fruits:    </a:t>
            </a:r>
          </a:p>
          <a:p>
            <a:pPr marL="0" indent="0">
              <a:buNone/>
            </a:pPr>
            <a:r>
              <a:rPr lang="en-US" dirty="0"/>
              <a:t>	print(fruit)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# Iterating using range()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range(5):  # Iterates from 0 to 4  </a:t>
            </a:r>
          </a:p>
          <a:p>
            <a:pPr marL="0" indent="0">
              <a:buNone/>
            </a:pPr>
            <a:r>
              <a:rPr lang="en-US" dirty="0"/>
              <a:t> 	print(</a:t>
            </a:r>
            <a:r>
              <a:rPr lang="en-US" dirty="0" err="1"/>
              <a:t>i</a:t>
            </a:r>
            <a:r>
              <a:rPr lang="en-US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5484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90B84-79E9-1FDF-187A-016021BAC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br>
              <a:rPr lang="en-IN" dirty="0"/>
            </a:br>
            <a:br>
              <a:rPr lang="en-IN" dirty="0"/>
            </a:br>
            <a:r>
              <a:rPr lang="en-IN" dirty="0"/>
              <a:t>Python While Loops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346A3-5622-F1AB-4F94-6154A67BA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156"/>
            <a:ext cx="10515600" cy="5396844"/>
          </a:xfrm>
        </p:spPr>
        <p:txBody>
          <a:bodyPr>
            <a:noAutofit/>
          </a:bodyPr>
          <a:lstStyle/>
          <a:p>
            <a:r>
              <a:rPr lang="en-US" dirty="0"/>
              <a:t>With the while loop we can execute a set of statements as long as a condition is true.</a:t>
            </a:r>
          </a:p>
          <a:p>
            <a:r>
              <a:rPr lang="en-US" dirty="0"/>
              <a:t>Print </a:t>
            </a:r>
            <a:r>
              <a:rPr lang="en-US" dirty="0" err="1"/>
              <a:t>i</a:t>
            </a:r>
            <a:r>
              <a:rPr lang="en-US" dirty="0"/>
              <a:t> as long as </a:t>
            </a:r>
            <a:r>
              <a:rPr lang="en-US" dirty="0" err="1"/>
              <a:t>i</a:t>
            </a:r>
            <a:r>
              <a:rPr lang="en-US" dirty="0"/>
              <a:t> is less than 6:</a:t>
            </a:r>
          </a:p>
          <a:p>
            <a:pPr marL="0" indent="0">
              <a:buNone/>
            </a:pPr>
            <a:r>
              <a:rPr lang="nn-NO" dirty="0"/>
              <a:t>i = 1</a:t>
            </a:r>
            <a:br>
              <a:rPr lang="nn-NO" dirty="0"/>
            </a:br>
            <a:r>
              <a:rPr lang="nn-NO" dirty="0"/>
              <a:t>while i &lt; 6:</a:t>
            </a:r>
            <a:br>
              <a:rPr lang="nn-NO" dirty="0"/>
            </a:br>
            <a:r>
              <a:rPr lang="nn-NO" dirty="0"/>
              <a:t>  print(i)</a:t>
            </a:r>
            <a:br>
              <a:rPr lang="nn-NO" dirty="0"/>
            </a:br>
            <a:r>
              <a:rPr lang="nn-NO" dirty="0"/>
              <a:t>  i += 1</a:t>
            </a:r>
          </a:p>
          <a:p>
            <a:pPr marL="0" indent="0">
              <a:buNone/>
            </a:pPr>
            <a:endParaRPr lang="nn-NO" dirty="0"/>
          </a:p>
          <a:p>
            <a:pPr marL="0" indent="0">
              <a:buNone/>
            </a:pPr>
            <a:r>
              <a:rPr lang="en-US" dirty="0"/>
              <a:t>increment </a:t>
            </a:r>
            <a:r>
              <a:rPr lang="en-US" dirty="0" err="1"/>
              <a:t>i</a:t>
            </a:r>
            <a:r>
              <a:rPr lang="en-US" dirty="0"/>
              <a:t>, or else the loop will continue forever.</a:t>
            </a:r>
          </a:p>
          <a:p>
            <a:pPr marL="0" indent="0">
              <a:buNone/>
            </a:pPr>
            <a:r>
              <a:rPr lang="en-US" dirty="0"/>
              <a:t>The while loop requires relevant variables to be ready, in this example we need to define an indexing variable, </a:t>
            </a:r>
            <a:r>
              <a:rPr lang="en-US" dirty="0" err="1"/>
              <a:t>i</a:t>
            </a:r>
            <a:r>
              <a:rPr lang="en-US" dirty="0"/>
              <a:t>, which we set to 1.</a:t>
            </a: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9721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8DC64-92DD-396E-2A56-B47ECA685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dirty="0"/>
              <a:t>With the break statement we can stop the loop even if the while condition is true:</a:t>
            </a:r>
          </a:p>
          <a:p>
            <a:pPr marL="0" indent="0">
              <a:buNone/>
            </a:pPr>
            <a:r>
              <a:rPr lang="en-IN" dirty="0" err="1"/>
              <a:t>i</a:t>
            </a:r>
            <a:r>
              <a:rPr lang="en-IN" dirty="0"/>
              <a:t> = 1</a:t>
            </a:r>
            <a:br>
              <a:rPr lang="en-IN" dirty="0"/>
            </a:br>
            <a:r>
              <a:rPr lang="en-IN" dirty="0"/>
              <a:t>while </a:t>
            </a:r>
            <a:r>
              <a:rPr lang="en-IN" dirty="0" err="1"/>
              <a:t>i</a:t>
            </a:r>
            <a:r>
              <a:rPr lang="en-IN" dirty="0"/>
              <a:t> &lt; 6:</a:t>
            </a:r>
            <a:br>
              <a:rPr lang="en-IN" dirty="0"/>
            </a:br>
            <a:r>
              <a:rPr lang="en-IN" dirty="0"/>
              <a:t>  print(</a:t>
            </a:r>
            <a:r>
              <a:rPr lang="en-IN" dirty="0" err="1"/>
              <a:t>i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>  if </a:t>
            </a:r>
            <a:r>
              <a:rPr lang="en-IN" dirty="0" err="1"/>
              <a:t>i</a:t>
            </a:r>
            <a:r>
              <a:rPr lang="en-IN" dirty="0"/>
              <a:t> == 3:</a:t>
            </a:r>
            <a:br>
              <a:rPr lang="en-IN" dirty="0"/>
            </a:br>
            <a:r>
              <a:rPr lang="en-IN" dirty="0"/>
              <a:t>    break</a:t>
            </a:r>
            <a:br>
              <a:rPr lang="en-IN" dirty="0"/>
            </a:br>
            <a:r>
              <a:rPr lang="en-IN" dirty="0"/>
              <a:t>  </a:t>
            </a:r>
            <a:r>
              <a:rPr lang="en-IN" dirty="0" err="1"/>
              <a:t>i</a:t>
            </a:r>
            <a:r>
              <a:rPr lang="en-IN" dirty="0"/>
              <a:t> += 1</a:t>
            </a:r>
          </a:p>
          <a:p>
            <a:r>
              <a:rPr lang="en-US" dirty="0"/>
              <a:t>With the continue statement we can stop the current iteration, and continue with the next:</a:t>
            </a:r>
          </a:p>
          <a:p>
            <a:pPr marL="0" indent="0">
              <a:buNone/>
            </a:pPr>
            <a:r>
              <a:rPr lang="en-IN" dirty="0" err="1"/>
              <a:t>i</a:t>
            </a:r>
            <a:r>
              <a:rPr lang="en-IN" dirty="0"/>
              <a:t> = 0</a:t>
            </a:r>
            <a:br>
              <a:rPr lang="en-IN" dirty="0"/>
            </a:br>
            <a:r>
              <a:rPr lang="en-IN" dirty="0"/>
              <a:t>while </a:t>
            </a:r>
            <a:r>
              <a:rPr lang="en-IN" dirty="0" err="1"/>
              <a:t>i</a:t>
            </a:r>
            <a:r>
              <a:rPr lang="en-IN" dirty="0"/>
              <a:t> &lt; 6:</a:t>
            </a:r>
            <a:br>
              <a:rPr lang="en-IN" dirty="0"/>
            </a:br>
            <a:r>
              <a:rPr lang="en-IN" dirty="0"/>
              <a:t>  </a:t>
            </a:r>
            <a:r>
              <a:rPr lang="en-IN" dirty="0" err="1"/>
              <a:t>i</a:t>
            </a:r>
            <a:r>
              <a:rPr lang="en-IN" dirty="0"/>
              <a:t> += 1</a:t>
            </a:r>
            <a:br>
              <a:rPr lang="en-IN" dirty="0"/>
            </a:br>
            <a:r>
              <a:rPr lang="en-IN" dirty="0"/>
              <a:t>  if </a:t>
            </a:r>
            <a:r>
              <a:rPr lang="en-IN" dirty="0" err="1"/>
              <a:t>i</a:t>
            </a:r>
            <a:r>
              <a:rPr lang="en-IN" dirty="0"/>
              <a:t> == 3:</a:t>
            </a:r>
            <a:br>
              <a:rPr lang="en-IN" dirty="0"/>
            </a:br>
            <a:r>
              <a:rPr lang="en-IN" dirty="0"/>
              <a:t>    continue</a:t>
            </a:r>
            <a:br>
              <a:rPr lang="en-IN" dirty="0"/>
            </a:br>
            <a:r>
              <a:rPr lang="en-IN" dirty="0"/>
              <a:t>  print(</a:t>
            </a:r>
            <a:r>
              <a:rPr lang="en-IN" dirty="0" err="1"/>
              <a:t>i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00163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4D5D7-972D-15A6-128C-19A3E7294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58108-EA89-3C3B-A94D-99987B0E5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dirty="0"/>
              <a:t>With the else statement we can run a block of code once when the condition no longer is true: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 = 1</a:t>
            </a:r>
            <a:br>
              <a:rPr lang="en-US" dirty="0"/>
            </a:br>
            <a:r>
              <a:rPr lang="en-US" dirty="0"/>
              <a:t>while </a:t>
            </a:r>
            <a:r>
              <a:rPr lang="en-US" dirty="0" err="1"/>
              <a:t>i</a:t>
            </a:r>
            <a:r>
              <a:rPr lang="en-US" dirty="0"/>
              <a:t> &lt; 6:</a:t>
            </a:r>
            <a:br>
              <a:rPr lang="en-US" dirty="0"/>
            </a:br>
            <a:r>
              <a:rPr lang="en-US" dirty="0"/>
              <a:t>  print(</a:t>
            </a:r>
            <a:r>
              <a:rPr lang="en-US" dirty="0" err="1"/>
              <a:t>i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err="1"/>
              <a:t>i</a:t>
            </a:r>
            <a:r>
              <a:rPr lang="en-US" dirty="0"/>
              <a:t> += 1</a:t>
            </a:r>
            <a:br>
              <a:rPr lang="en-US" dirty="0"/>
            </a:br>
            <a:r>
              <a:rPr lang="en-US" dirty="0"/>
              <a:t>else:</a:t>
            </a:r>
            <a:br>
              <a:rPr lang="en-US" dirty="0"/>
            </a:br>
            <a:r>
              <a:rPr lang="en-US" dirty="0"/>
              <a:t>  print("</a:t>
            </a:r>
            <a:r>
              <a:rPr lang="en-US" dirty="0" err="1"/>
              <a:t>i</a:t>
            </a:r>
            <a:r>
              <a:rPr lang="en-US" dirty="0"/>
              <a:t> is no longer less than 6</a:t>
            </a:r>
            <a:r>
              <a:rPr lang="en-US"/>
              <a:t>")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3745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685C7-2A77-875F-26AC-09A7E98C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IN" dirty="0"/>
            </a:br>
            <a:br>
              <a:rPr lang="en-IN" dirty="0"/>
            </a:br>
            <a:r>
              <a:rPr lang="en-IN" dirty="0"/>
              <a:t>Python For Loops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5CEE4-BCEB-A794-6951-2B53CF16C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 for loop is used for iterating over a sequence (that is either a list, a tuple, a dictionary, a set, or a string).</a:t>
            </a:r>
          </a:p>
          <a:p>
            <a:r>
              <a:rPr lang="en-US" dirty="0"/>
              <a:t>This is less like the for keyword in other programming languages, and works more like an iterator method as found in other object-orientated programming languages.</a:t>
            </a:r>
          </a:p>
          <a:p>
            <a:r>
              <a:rPr lang="en-US" dirty="0"/>
              <a:t>With the for loop we can execute a set of statements, once for each item in a list, tuple, set etc.</a:t>
            </a:r>
          </a:p>
          <a:p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for variable in </a:t>
            </a:r>
            <a:r>
              <a:rPr lang="en-US" dirty="0" err="1"/>
              <a:t>iterable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# code block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100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DEBD1-0386-E41F-83DE-4BBCB58DA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IN" b="1" dirty="0"/>
              <a:t>The range() Function</a:t>
            </a:r>
          </a:p>
          <a:p>
            <a:pPr marL="0" indent="0">
              <a:buNone/>
            </a:pPr>
            <a:r>
              <a:rPr lang="en-US" dirty="0"/>
              <a:t>If you do need to iterate over a sequence of numbers, the built-in function range() comes in handy. It generates arithmetic progressions</a:t>
            </a:r>
          </a:p>
          <a:p>
            <a:pPr marL="0" indent="0">
              <a:buNone/>
            </a:pPr>
            <a:r>
              <a:rPr lang="en-US" dirty="0"/>
              <a:t>The range() function returns a sequence of numbers, starting from 0 by default, and increments by 1 (by default), and ends at a specified number.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 for x in range(6):</a:t>
            </a:r>
            <a:br>
              <a:rPr lang="en-US" dirty="0"/>
            </a:br>
            <a:r>
              <a:rPr lang="en-US" dirty="0"/>
              <a:t>  	print(x)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Output :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0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2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7848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E3B57-75C4-375B-E668-8B334A85E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12192001" cy="6858000"/>
          </a:xfrm>
        </p:spPr>
        <p:txBody>
          <a:bodyPr/>
          <a:lstStyle/>
          <a:p>
            <a:r>
              <a:rPr lang="en-US" dirty="0"/>
              <a:t>The range() function defaults to 0 as a starting value, however it is possible to specify the starting value by adding a parameter:</a:t>
            </a:r>
          </a:p>
          <a:p>
            <a:r>
              <a:rPr lang="en-US" dirty="0"/>
              <a:t> range(2, 6), which means values from 2 to 6 (but not including 6):</a:t>
            </a:r>
          </a:p>
          <a:p>
            <a:pPr marL="0" indent="0">
              <a:buNone/>
            </a:pPr>
            <a:r>
              <a:rPr lang="en-US" dirty="0"/>
              <a:t>&gt;&gt;&gt;for x in range(2, 6):</a:t>
            </a:r>
            <a:br>
              <a:rPr lang="en-US" dirty="0"/>
            </a:br>
            <a:r>
              <a:rPr lang="en-US" dirty="0"/>
              <a:t>  	print(x)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/>
              <a:t>Output:</a:t>
            </a:r>
            <a:r>
              <a:rPr lang="en-IN" dirty="0"/>
              <a:t> 2 3 4 5</a:t>
            </a:r>
          </a:p>
          <a:p>
            <a:pPr marL="0" indent="0">
              <a:buNone/>
            </a:pPr>
            <a:endParaRPr lang="en-IN" dirty="0"/>
          </a:p>
          <a:p>
            <a:r>
              <a:rPr lang="en-US" dirty="0"/>
              <a:t>The range() function defaults to increment the sequence by 1, however it is possible to specify the increment value by adding a third parameter: </a:t>
            </a:r>
          </a:p>
          <a:p>
            <a:pPr marL="0" indent="0">
              <a:buNone/>
            </a:pPr>
            <a:r>
              <a:rPr lang="en-US" dirty="0"/>
              <a:t>   range(2, 30, </a:t>
            </a:r>
            <a:r>
              <a:rPr lang="en-US" b="1" dirty="0"/>
              <a:t>3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&gt;&gt;&gt;for x in range(2, 30, 3):</a:t>
            </a:r>
            <a:br>
              <a:rPr lang="en-US" dirty="0"/>
            </a:br>
            <a:r>
              <a:rPr lang="en-US" dirty="0"/>
              <a:t>  	print(x)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Output : 2,5,8,…,29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590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096E9-3E43-8974-A67A-7165BE308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A4623-99C0-27D4-F4D7-764BE9C07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12192001" cy="6858000"/>
          </a:xfrm>
        </p:spPr>
        <p:txBody>
          <a:bodyPr/>
          <a:lstStyle/>
          <a:p>
            <a:r>
              <a:rPr lang="en-IN" b="1" dirty="0"/>
              <a:t>Else in For Loop</a:t>
            </a:r>
          </a:p>
          <a:p>
            <a:pPr marL="0" indent="0">
              <a:buNone/>
            </a:pPr>
            <a:r>
              <a:rPr lang="en-US" dirty="0"/>
              <a:t>The else keyword in a for loop specifies a block of code to be executed when the loop is finished.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&gt;&gt;&gt;for x in range(6):</a:t>
            </a:r>
            <a:br>
              <a:rPr lang="en-US" dirty="0"/>
            </a:br>
            <a:r>
              <a:rPr lang="en-US" dirty="0"/>
              <a:t>  	print(x)</a:t>
            </a:r>
            <a:br>
              <a:rPr lang="en-US" dirty="0"/>
            </a:br>
            <a:r>
              <a:rPr lang="en-US" dirty="0"/>
              <a:t>      else:</a:t>
            </a:r>
            <a:br>
              <a:rPr lang="en-US" dirty="0"/>
            </a:br>
            <a:r>
              <a:rPr lang="en-US" dirty="0"/>
              <a:t> 	 print("Finally finished!")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587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18E4CC-B601-C41F-1A76-7AA0B0BE0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45CDF-8329-FE14-77EA-522BAA362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12192001" cy="6858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break and continue Statements</a:t>
            </a:r>
          </a:p>
          <a:p>
            <a:pPr marL="0" indent="0">
              <a:buNone/>
            </a:pPr>
            <a:r>
              <a:rPr lang="en-US" dirty="0"/>
              <a:t>With the break statement we can stop the loop before it has looped through all the items.</a:t>
            </a:r>
          </a:p>
          <a:p>
            <a:pPr marL="0" indent="0">
              <a:buNone/>
            </a:pPr>
            <a:r>
              <a:rPr lang="en-US" dirty="0"/>
              <a:t>break Statement Used to exit the loop immediately when a condition is met.</a:t>
            </a:r>
          </a:p>
          <a:p>
            <a:pPr marL="0" indent="0">
              <a:buNone/>
            </a:pPr>
            <a:r>
              <a:rPr lang="en-US" dirty="0"/>
              <a:t>&gt;&gt;&gt;for </a:t>
            </a:r>
            <a:r>
              <a:rPr lang="en-US" dirty="0" err="1"/>
              <a:t>i</a:t>
            </a:r>
            <a:r>
              <a:rPr lang="en-US" dirty="0"/>
              <a:t> in range(10):</a:t>
            </a:r>
          </a:p>
          <a:p>
            <a:pPr marL="0" indent="0">
              <a:buNone/>
            </a:pPr>
            <a:r>
              <a:rPr lang="en-US" dirty="0"/>
              <a:t>	if </a:t>
            </a:r>
            <a:r>
              <a:rPr lang="en-US" dirty="0" err="1"/>
              <a:t>i</a:t>
            </a:r>
            <a:r>
              <a:rPr lang="en-US" dirty="0"/>
              <a:t> == 5:</a:t>
            </a:r>
          </a:p>
          <a:p>
            <a:pPr marL="0" indent="0">
              <a:buNone/>
            </a:pPr>
            <a:r>
              <a:rPr lang="en-US" dirty="0"/>
              <a:t>        		break</a:t>
            </a:r>
          </a:p>
          <a:p>
            <a:pPr marL="0" indent="0">
              <a:buNone/>
            </a:pPr>
            <a:r>
              <a:rPr lang="en-US" dirty="0"/>
              <a:t>    	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b="1" dirty="0"/>
              <a:t>continue Statement</a:t>
            </a:r>
          </a:p>
          <a:p>
            <a:pPr marL="0" indent="0">
              <a:buNone/>
            </a:pPr>
            <a:r>
              <a:rPr lang="en-US" dirty="0"/>
              <a:t>Used to </a:t>
            </a:r>
            <a:r>
              <a:rPr lang="en-US" b="1" dirty="0"/>
              <a:t>skip the current iteration</a:t>
            </a:r>
            <a:r>
              <a:rPr lang="en-US" dirty="0"/>
              <a:t> and move to the next one.</a:t>
            </a:r>
          </a:p>
          <a:p>
            <a:pPr marL="0" indent="0">
              <a:buNone/>
            </a:pPr>
            <a:r>
              <a:rPr lang="en-US" dirty="0"/>
              <a:t>&gt;&gt;&gt;for </a:t>
            </a:r>
            <a:r>
              <a:rPr lang="en-US" dirty="0" err="1"/>
              <a:t>i</a:t>
            </a:r>
            <a:r>
              <a:rPr lang="en-US" dirty="0"/>
              <a:t> in range(5):</a:t>
            </a:r>
          </a:p>
          <a:p>
            <a:pPr marL="0" indent="0">
              <a:buNone/>
            </a:pPr>
            <a:r>
              <a:rPr lang="en-US" dirty="0"/>
              <a:t>    	if </a:t>
            </a:r>
            <a:r>
              <a:rPr lang="en-US" dirty="0" err="1"/>
              <a:t>i</a:t>
            </a:r>
            <a:r>
              <a:rPr lang="en-US" dirty="0"/>
              <a:t> == 2:</a:t>
            </a:r>
          </a:p>
          <a:p>
            <a:pPr marL="0" indent="0">
              <a:buNone/>
            </a:pPr>
            <a:r>
              <a:rPr lang="en-US" dirty="0"/>
              <a:t>        		continue</a:t>
            </a:r>
          </a:p>
          <a:p>
            <a:pPr marL="0" indent="0">
              <a:buNone/>
            </a:pPr>
            <a:r>
              <a:rPr lang="en-US" dirty="0"/>
              <a:t>   	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933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84384E-425B-9F82-69FA-65B598127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EF694-7F05-5851-FF6C-24295BF79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12192001" cy="6858000"/>
          </a:xfrm>
        </p:spPr>
        <p:txBody>
          <a:bodyPr>
            <a:normAutofit/>
          </a:bodyPr>
          <a:lstStyle/>
          <a:p>
            <a:r>
              <a:rPr lang="en-IN" b="1" dirty="0"/>
              <a:t>Nested Loops</a:t>
            </a:r>
          </a:p>
          <a:p>
            <a:pPr marL="0" indent="0">
              <a:buNone/>
            </a:pPr>
            <a:r>
              <a:rPr lang="en-US" dirty="0"/>
              <a:t>A nested loop is a loop inside a loop.</a:t>
            </a:r>
          </a:p>
          <a:p>
            <a:pPr marL="0" indent="0">
              <a:buNone/>
            </a:pPr>
            <a:r>
              <a:rPr lang="en-US" dirty="0"/>
              <a:t>The "inner loop" will be executed one time for each iteration of the "outer loop":</a:t>
            </a:r>
          </a:p>
          <a:p>
            <a:pPr marL="0" indent="0">
              <a:buNone/>
            </a:pPr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for outer in </a:t>
            </a:r>
            <a:r>
              <a:rPr lang="en-US" dirty="0" err="1"/>
              <a:t>outer_iterable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for inner in </a:t>
            </a:r>
            <a:r>
              <a:rPr lang="en-US" dirty="0" err="1"/>
              <a:t>inner_iterable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# code block</a:t>
            </a:r>
          </a:p>
          <a:p>
            <a:pPr marL="0" indent="0">
              <a:buNone/>
            </a:pPr>
            <a:r>
              <a:rPr lang="en-US" dirty="0"/>
              <a:t>&gt;&gt;&gt;for </a:t>
            </a:r>
            <a:r>
              <a:rPr lang="en-US" dirty="0" err="1"/>
              <a:t>i</a:t>
            </a:r>
            <a:r>
              <a:rPr lang="en-US" dirty="0"/>
              <a:t> in range(1, 4):      # Outer loop (1 to 3)</a:t>
            </a:r>
          </a:p>
          <a:p>
            <a:pPr marL="0" indent="0">
              <a:buNone/>
            </a:pPr>
            <a:r>
              <a:rPr lang="en-US" dirty="0"/>
              <a:t>    	for j in range(1, 4):  # Inner loop (1 to 3)</a:t>
            </a:r>
          </a:p>
          <a:p>
            <a:pPr marL="0" indent="0">
              <a:buNone/>
            </a:pPr>
            <a:r>
              <a:rPr lang="en-US" dirty="0"/>
              <a:t>       	 print(</a:t>
            </a:r>
            <a:r>
              <a:rPr lang="en-US" dirty="0" err="1"/>
              <a:t>i</a:t>
            </a:r>
            <a:r>
              <a:rPr lang="en-US" dirty="0"/>
              <a:t>, j)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360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1F12D-F567-7AC9-6039-33C6B97F0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IN" b="1" dirty="0"/>
              <a:t>print(item, end=" ")</a:t>
            </a:r>
          </a:p>
          <a:p>
            <a:pPr marL="0" indent="0">
              <a:buNone/>
            </a:pPr>
            <a:r>
              <a:rPr lang="en-US" dirty="0"/>
              <a:t>In Python, the print() function normally ends with a newline (\n), so each print appears on a new line.</a:t>
            </a:r>
          </a:p>
          <a:p>
            <a:pPr marL="0" indent="0">
              <a:buNone/>
            </a:pPr>
            <a:r>
              <a:rPr lang="en-IN" dirty="0"/>
              <a:t>print(value, end="something")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/>
              <a:t>The end=" " part replaces the default newline with a space (" "), or any string you choose. So instead of printing each item on a new line, it prints on the same line with a space between.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&gt;&gt;&gt;for </a:t>
            </a:r>
            <a:r>
              <a:rPr lang="en-US" dirty="0" err="1"/>
              <a:t>i</a:t>
            </a:r>
            <a:r>
              <a:rPr lang="en-US" dirty="0"/>
              <a:t> in range(3):</a:t>
            </a:r>
          </a:p>
          <a:p>
            <a:pPr marL="0" indent="0">
              <a:buNone/>
            </a:pPr>
            <a:r>
              <a:rPr lang="en-US" dirty="0"/>
              <a:t>    	print(</a:t>
            </a:r>
            <a:r>
              <a:rPr lang="en-US" dirty="0" err="1"/>
              <a:t>i</a:t>
            </a:r>
            <a:r>
              <a:rPr lang="en-US" dirty="0"/>
              <a:t>, end=" ")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09CF18-4FEE-1B54-29ED-5AE56983E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055" y="3735179"/>
            <a:ext cx="6496957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556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5B7FE-47B4-3E63-0BD8-B96C770E3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B6B00-6726-F24B-251F-1FCC28527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pass Statement</a:t>
            </a:r>
          </a:p>
          <a:p>
            <a:pPr marL="0" indent="0">
              <a:buNone/>
            </a:pPr>
            <a:r>
              <a:rPr lang="en-US" dirty="0"/>
              <a:t> for loops cannot be empty, but if you for some reason have a for loop with no content, put in the pass statement to avoid getting an error.</a:t>
            </a:r>
          </a:p>
          <a:p>
            <a:pPr marL="0" indent="0">
              <a:buNone/>
            </a:pPr>
            <a:r>
              <a:rPr lang="en-US" dirty="0"/>
              <a:t>&gt;&gt;&gt;</a:t>
            </a:r>
            <a:r>
              <a:rPr lang="en-IN" dirty="0"/>
              <a:t>for x in [0, 1, 2]:</a:t>
            </a:r>
            <a:br>
              <a:rPr lang="en-IN" dirty="0"/>
            </a:br>
            <a:r>
              <a:rPr lang="en-IN" dirty="0"/>
              <a:t> 	 pass</a:t>
            </a:r>
          </a:p>
        </p:txBody>
      </p:sp>
    </p:spTree>
    <p:extLst>
      <p:ext uri="{BB962C8B-B14F-4D97-AF65-F5344CB8AC3E}">
        <p14:creationId xmlns:p14="http://schemas.microsoft.com/office/powerpoint/2010/main" val="1861643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1016</Words>
  <Application>Microsoft Office PowerPoint</Application>
  <PresentationFormat>Widescreen</PresentationFormat>
  <Paragraphs>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Python Iterative Statements (Loops)</vt:lpstr>
      <vt:lpstr>  Python For Loops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Python While Loops 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babu</dc:creator>
  <cp:lastModifiedBy>john babu</cp:lastModifiedBy>
  <cp:revision>66</cp:revision>
  <dcterms:created xsi:type="dcterms:W3CDTF">2025-08-06T04:46:06Z</dcterms:created>
  <dcterms:modified xsi:type="dcterms:W3CDTF">2025-08-12T10:34:09Z</dcterms:modified>
</cp:coreProperties>
</file>