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65A4-414A-B19B-CAFF-F915F8999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24406-AA6B-AA4C-7529-D26716753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4A65-97A6-3CEF-75DC-B589114C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5CC3-4E49-9F72-ED52-28C71910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1ACC-866B-F8A5-E23F-EA696CB1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51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267-3158-E548-E1D2-C1F869CC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1B7B8-10EC-0280-03F6-CAF1DA907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CEB7-ED9F-94CC-E514-B2A96C24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F5E3-2930-1D37-F192-61A73899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4EA1A-1A7E-2DAF-2749-D09A7F7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4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16230-5716-A451-A8E3-BFEB0E520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05DFB-FF4A-6D78-E138-5EA0BBEA9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D565-086A-E141-6BF9-226DFCBF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FA42A-598A-2CBC-DB55-4055C479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99CD-C33B-7763-698D-43EE3621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6421-C6B8-0CF7-0731-6FB126A3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4B95-CB49-C6EC-44B9-F5E44EDA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8F61-B861-1C2B-1D29-35DFA697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9C74-6700-A507-79F7-CE5EF543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121A-E001-F660-1306-21C0F375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6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1679-27BD-F4B6-B5DE-807AF68D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10396-8790-D029-4E62-0847C063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87A0-0BC5-9E70-2C4D-BA0A6259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0A8A-E5FF-1ED0-530A-1F2FC24E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7631-D94E-6534-B404-2CBC2AA0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780-363F-B5F0-E729-429E30EC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C4A9-AEEE-424F-BC08-B91FD4180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D4B50-154C-DD62-DD16-9EE5888B3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62D0C-858A-4EEF-FAF1-F92271BA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82FD2-E610-82EA-F3FE-60427680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2DC8-918A-85D9-AED6-04B2C34C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9F42-10FF-812A-1A23-E7A264F7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229FD-18A7-9967-5E0B-727E16BC6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F610B-9870-1754-FD79-29A5DB8D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95A72-AEED-CC49-9F97-1387970FA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7B09A-32CF-95F7-17B6-17D892191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A9570-828D-C8C7-2855-B4C60F14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32289-BABA-42F7-7EE8-E8F192D3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6E009-9C38-526D-2EC8-1D3B0755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1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32C2-F99E-0B26-2031-F615DD3D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C9946-C7BC-8AB7-9605-A8F2124E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C62E5-B168-D900-5E5D-F0A85AFC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8D915-BCAF-F554-400C-F9C60D65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6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7E260-802E-327B-8590-AD402CCA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9E7DD-201F-86F1-163B-28FFA22B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DF103-D582-FAEE-7582-E2F71A09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9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3B99-B4AD-4E48-AB81-E43BA793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09EC-8227-C21A-3E4D-9833A727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506CE-4533-EF6A-5221-DBA8E732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FA20D-991C-0012-31ED-387F3037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4150C-8DFC-0F6E-A5D2-2C03422F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BD7BD-115D-7C28-DC61-7D6A31AF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9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2D94-6176-3DEA-7CCF-635E1C70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2A0EC-DCDD-250C-F462-EE4676859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3CE8-B6FA-21E9-87B0-655353B90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3C0AA-7716-CBD7-70FD-845350F9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CFE-9EB7-B84F-406C-5A9BBD84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E9A6A-35AA-795C-249C-0CCE8353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557F2-B74E-5E8B-D2BC-87C81740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FA5E-14E7-C7C4-9789-4CE11933F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5834-0354-C1F8-A255-4576A9CEB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028C3-8FEE-43C7-9200-54542DD94E73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56CB6-9149-E6D1-140A-B0084E174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A911-5E3A-2979-F9A4-4F1D973A2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DFBA2-0CA8-4897-BBA3-E57AC2508E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2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315F-244D-5E87-7917-77F1CB404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Data Types </a:t>
            </a:r>
            <a:br>
              <a:rPr lang="en-IN"/>
            </a:br>
            <a:r>
              <a:rPr lang="en-IN"/>
              <a:t>TUPLES</a:t>
            </a:r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9F82B-A034-023D-7808-0A15971B4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S1 MCA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34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A750-A6A1-20CB-46DE-16F15338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 - Update Tuples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4546F-4089-B4CF-D885-E1CDFBEE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5344998"/>
          </a:xfrm>
        </p:spPr>
        <p:txBody>
          <a:bodyPr>
            <a:normAutofit/>
          </a:bodyPr>
          <a:lstStyle/>
          <a:p>
            <a:r>
              <a:rPr lang="en-US" dirty="0"/>
              <a:t>Tuples are unchangeable, meaning that you cannot change, add, or remove items once the tuple is created.</a:t>
            </a:r>
          </a:p>
          <a:p>
            <a:r>
              <a:rPr lang="en-US" dirty="0"/>
              <a:t>Tuples are </a:t>
            </a:r>
            <a:r>
              <a:rPr lang="en-US" b="1" dirty="0"/>
              <a:t>unchangeable</a:t>
            </a:r>
            <a:r>
              <a:rPr lang="en-US" dirty="0"/>
              <a:t>, or </a:t>
            </a:r>
            <a:r>
              <a:rPr lang="en-US" b="1" dirty="0"/>
              <a:t>immutable</a:t>
            </a:r>
            <a:r>
              <a:rPr lang="en-US" dirty="0"/>
              <a:t> as it also is called.</a:t>
            </a:r>
          </a:p>
          <a:p>
            <a:r>
              <a:rPr lang="en-US" dirty="0"/>
              <a:t>You can convert the tuple into a list, change the list, and convert the list back into a tuple.</a:t>
            </a:r>
          </a:p>
          <a:p>
            <a:r>
              <a:rPr lang="en-US" dirty="0"/>
              <a:t>Convert the tuple into a list to be able to change it: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s-ES" dirty="0"/>
              <a:t>x = ("</a:t>
            </a:r>
            <a:r>
              <a:rPr lang="es-ES" dirty="0" err="1"/>
              <a:t>apple</a:t>
            </a:r>
            <a:r>
              <a:rPr lang="es-ES" dirty="0"/>
              <a:t>", "banana", "</a:t>
            </a:r>
            <a:r>
              <a:rPr lang="es-ES" dirty="0" err="1"/>
              <a:t>cherry</a:t>
            </a:r>
            <a:r>
              <a:rPr lang="es-ES" dirty="0"/>
              <a:t>")</a:t>
            </a:r>
            <a:br>
              <a:rPr lang="es-ES" dirty="0"/>
            </a:br>
            <a:r>
              <a:rPr lang="es-ES" dirty="0"/>
              <a:t>	y = </a:t>
            </a:r>
            <a:r>
              <a:rPr lang="es-ES" dirty="0" err="1"/>
              <a:t>list</a:t>
            </a:r>
            <a:r>
              <a:rPr lang="es-ES" dirty="0"/>
              <a:t>(x)</a:t>
            </a:r>
            <a:br>
              <a:rPr lang="es-ES" dirty="0"/>
            </a:br>
            <a:r>
              <a:rPr lang="es-ES" dirty="0"/>
              <a:t>	y[1] = "kiwi"</a:t>
            </a:r>
            <a:br>
              <a:rPr lang="es-ES" dirty="0"/>
            </a:br>
            <a:r>
              <a:rPr lang="es-ES" dirty="0"/>
              <a:t>	x = </a:t>
            </a:r>
            <a:r>
              <a:rPr lang="es-ES" dirty="0" err="1"/>
              <a:t>tuple</a:t>
            </a:r>
            <a:r>
              <a:rPr lang="es-ES" dirty="0"/>
              <a:t>(y)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	</a:t>
            </a:r>
            <a:r>
              <a:rPr lang="es-ES" dirty="0" err="1"/>
              <a:t>print</a:t>
            </a:r>
            <a:r>
              <a:rPr lang="es-ES" dirty="0"/>
              <a:t>(x)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64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0DFC-CFB7-D89C-4694-EB96A95A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Add Items</a:t>
            </a:r>
          </a:p>
          <a:p>
            <a:pPr marL="0" indent="0">
              <a:buNone/>
            </a:pPr>
            <a:r>
              <a:rPr lang="en-US" dirty="0"/>
              <a:t>Since tuples are immutable, they do not have a built-in append() method, but there are other ways to add items to a tuple.</a:t>
            </a:r>
          </a:p>
          <a:p>
            <a:pPr marL="0" indent="0">
              <a:buNone/>
            </a:pPr>
            <a:r>
              <a:rPr lang="en-US" b="1" dirty="0"/>
              <a:t>1.Convert into a list</a:t>
            </a:r>
            <a:r>
              <a:rPr lang="en-US" dirty="0"/>
              <a:t>: Just like the workaround for</a:t>
            </a:r>
            <a:r>
              <a:rPr lang="en-US" i="1" dirty="0"/>
              <a:t> changing </a:t>
            </a:r>
            <a:r>
              <a:rPr lang="en-US" dirty="0"/>
              <a:t>a tuple, you can convert it into a list, add your item(s), and convert it back into a tuple.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y = list(</a:t>
            </a:r>
            <a:r>
              <a:rPr lang="en-US" dirty="0" err="1"/>
              <a:t>thistuple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y.append</a:t>
            </a:r>
            <a:r>
              <a:rPr lang="en-US" dirty="0"/>
              <a:t>("orange")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thistuple</a:t>
            </a:r>
            <a:r>
              <a:rPr lang="en-US" dirty="0"/>
              <a:t> = tuple(y)</a:t>
            </a:r>
          </a:p>
          <a:p>
            <a:pPr marL="0" indent="0">
              <a:buNone/>
            </a:pPr>
            <a:r>
              <a:rPr lang="en-US" dirty="0"/>
              <a:t>2. </a:t>
            </a:r>
            <a:r>
              <a:rPr lang="en-US" b="1" dirty="0"/>
              <a:t>Add tuple to a tuple</a:t>
            </a:r>
            <a:r>
              <a:rPr lang="en-US" dirty="0"/>
              <a:t>. You are allowed to add tuples to tuples, so if you want to add one item, (or many), create a new tuple with the item(s), and add it to the existing tuple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y = ("orange",)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thistuple</a:t>
            </a:r>
            <a:r>
              <a:rPr lang="en-US" dirty="0"/>
              <a:t> += 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7D9B2-8A81-3628-8241-11A6BA8F5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5A60-8AD4-2A43-5182-47E3CDFB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b="1" dirty="0"/>
              <a:t>Remove Items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Tuples are </a:t>
            </a:r>
            <a:r>
              <a:rPr lang="en-US" b="1" dirty="0"/>
              <a:t>unchangeable</a:t>
            </a:r>
            <a:r>
              <a:rPr lang="en-US" dirty="0"/>
              <a:t>, so you cannot remove items from it, but you can use the same workaround as we used for changing and adding tuple items.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y = list(</a:t>
            </a:r>
            <a:r>
              <a:rPr lang="en-US" dirty="0" err="1"/>
              <a:t>thistuple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y.remove</a:t>
            </a:r>
            <a:r>
              <a:rPr lang="en-US" dirty="0"/>
              <a:t>("apple")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thistuple</a:t>
            </a:r>
            <a:r>
              <a:rPr lang="en-US" dirty="0"/>
              <a:t> = tuple(y)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you can delete the tuple completely: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del </a:t>
            </a:r>
            <a:r>
              <a:rPr lang="en-US" dirty="0" err="1"/>
              <a:t>thistuple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thistuple</a:t>
            </a:r>
            <a:r>
              <a:rPr lang="en-US" dirty="0"/>
              <a:t>) #this will raise an error because the tuple no longer exist</a:t>
            </a:r>
          </a:p>
        </p:txBody>
      </p:sp>
    </p:spTree>
    <p:extLst>
      <p:ext uri="{BB962C8B-B14F-4D97-AF65-F5344CB8AC3E}">
        <p14:creationId xmlns:p14="http://schemas.microsoft.com/office/powerpoint/2010/main" val="166373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EED2-6ED7-E033-FDBC-5AAA357B9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D666-8EAC-AEA9-EB80-296842C7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dirty="0"/>
              <a:t>Unpacking a Tuple</a:t>
            </a:r>
          </a:p>
          <a:p>
            <a:pPr marL="0" indent="0">
              <a:buNone/>
            </a:pPr>
            <a:r>
              <a:rPr lang="en-US" dirty="0"/>
              <a:t>When we create a tuple, we normally assign values to it. This is called "packing" a tuple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/>
              <a:t>fruits = ("apple", "banana", "cherry")</a:t>
            </a:r>
            <a:br>
              <a:rPr lang="en-IN" dirty="0"/>
            </a:br>
            <a:endParaRPr lang="en-IN" dirty="0"/>
          </a:p>
          <a:p>
            <a:r>
              <a:rPr lang="en-US" dirty="0"/>
              <a:t>But, in Python, we are also allowed to extract the values back into variables. This is called "unpacking":</a:t>
            </a:r>
          </a:p>
          <a:p>
            <a:pPr marL="0" indent="0">
              <a:buNone/>
            </a:pPr>
            <a:r>
              <a:rPr lang="en-US" dirty="0"/>
              <a:t>&gt;&gt;&gt;	fruits = ("apple", "banana", "cherry")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(green, yellow, red) = fruits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print(green)</a:t>
            </a:r>
            <a:br>
              <a:rPr lang="en-US" dirty="0"/>
            </a:br>
            <a:r>
              <a:rPr lang="en-US" dirty="0"/>
              <a:t>	print(yellow)</a:t>
            </a:r>
            <a:br>
              <a:rPr lang="en-US" dirty="0"/>
            </a:br>
            <a:r>
              <a:rPr lang="en-US" dirty="0"/>
              <a:t>	print(red)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7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6D35D-91D5-6C87-D98F-689A187E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569-D083-95CA-EC6A-E84B2E84D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Using Asterisk*</a:t>
            </a:r>
          </a:p>
          <a:p>
            <a:pPr marL="0" indent="0">
              <a:buNone/>
            </a:pPr>
            <a:r>
              <a:rPr lang="en-US" dirty="0"/>
              <a:t>If the number of variables is less than the number of values, you can add an * to the variable name and the values will be assigned to the variable as a list.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/>
              <a:t>fruits = ("apple", "banana", "cherry", "strawberry", "raspberry")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(green, yellow, *red) = fruits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print(green)</a:t>
            </a:r>
            <a:br>
              <a:rPr lang="en-IN" dirty="0"/>
            </a:br>
            <a:r>
              <a:rPr lang="en-IN" dirty="0"/>
              <a:t>	print(yellow)</a:t>
            </a:r>
            <a:br>
              <a:rPr lang="en-IN" dirty="0"/>
            </a:br>
            <a:r>
              <a:rPr lang="en-IN" dirty="0"/>
              <a:t>	print(red)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Assign the rest of the values as a list called "red":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23CA4C-60FD-F9BB-929A-F461E101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18" y="4987878"/>
            <a:ext cx="387721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1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A8F8D-06CE-FA2D-DDD5-3F00D9F9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878A-F367-29C0-28A2-D03509D0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asterisk is added to another variable name than the last, Python will assign values to the variable until the number of values left matches the number of variables left.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	fruits = ("apple", "mango", "papaya", "pineapple", "cherry")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(green, *tropic, red) = fruits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print(green)</a:t>
            </a:r>
            <a:br>
              <a:rPr lang="en-US" dirty="0"/>
            </a:br>
            <a:r>
              <a:rPr lang="en-US" dirty="0"/>
              <a:t>	print(tropic)</a:t>
            </a:r>
            <a:br>
              <a:rPr lang="en-US" dirty="0"/>
            </a:br>
            <a:r>
              <a:rPr lang="en-US" dirty="0"/>
              <a:t>	print(red)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1795B-C4FD-E682-8DA4-63267F86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67" y="5149129"/>
            <a:ext cx="352474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D559-2DD3-C6A5-F7EB-C4423CA1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Loop Through a Tuple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E141-BFF9-6B09-16E4-CD64485A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You can loop through the tuple items by using a for loop.	</a:t>
            </a:r>
          </a:p>
          <a:p>
            <a:r>
              <a:rPr lang="en-US" dirty="0"/>
              <a:t>Use the range() and </a:t>
            </a:r>
            <a:r>
              <a:rPr lang="en-US" dirty="0" err="1"/>
              <a:t>len</a:t>
            </a:r>
            <a:r>
              <a:rPr lang="en-US" dirty="0"/>
              <a:t>() functions to create a suitable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for </a:t>
            </a:r>
            <a:r>
              <a:rPr lang="en-US" dirty="0" err="1"/>
              <a:t>i</a:t>
            </a:r>
            <a:r>
              <a:rPr lang="en-US" dirty="0"/>
              <a:t> in 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)):</a:t>
            </a:r>
            <a:br>
              <a:rPr lang="en-US" dirty="0"/>
            </a:br>
            <a:r>
              <a:rPr lang="en-US" dirty="0"/>
              <a:t> 	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&gt;&gt;&gt; 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	while </a:t>
            </a:r>
            <a:r>
              <a:rPr lang="en-US" dirty="0" err="1"/>
              <a:t>i</a:t>
            </a:r>
            <a:r>
              <a:rPr lang="en-US" dirty="0"/>
              <a:t> &lt; 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	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  	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+ 1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8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07D6-1DD4-859F-C6F5-BCD65DB4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Join Two Tuples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C533-A298-4B8A-177A-9FA8F3E2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To join two or more tuples you can use the + operator: </a:t>
            </a:r>
          </a:p>
          <a:p>
            <a:pPr marL="0" indent="0">
              <a:buNone/>
            </a:pPr>
            <a:r>
              <a:rPr lang="en-IN" dirty="0"/>
              <a:t>&gt;&gt;&gt;	tuple1 = ("a", "b" , "c")</a:t>
            </a:r>
            <a:br>
              <a:rPr lang="en-IN" dirty="0"/>
            </a:br>
            <a:r>
              <a:rPr lang="en-IN" dirty="0"/>
              <a:t>	tuple2 = (1, 2, 3)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tuple3 = tuple1 + tuple2</a:t>
            </a:r>
            <a:br>
              <a:rPr lang="en-IN" dirty="0"/>
            </a:br>
            <a:r>
              <a:rPr lang="en-IN" dirty="0"/>
              <a:t>	print(tuple3)</a:t>
            </a:r>
          </a:p>
          <a:p>
            <a:r>
              <a:rPr lang="en-IN" dirty="0"/>
              <a:t>Multiply Tuples</a:t>
            </a:r>
          </a:p>
          <a:p>
            <a:pPr marL="0" indent="0">
              <a:buNone/>
            </a:pPr>
            <a:r>
              <a:rPr lang="fr-FR" dirty="0"/>
              <a:t>&gt;&gt;&gt;	fruits = ("</a:t>
            </a:r>
            <a:r>
              <a:rPr lang="fr-FR" dirty="0" err="1"/>
              <a:t>apple</a:t>
            </a:r>
            <a:r>
              <a:rPr lang="fr-FR" dirty="0"/>
              <a:t>", "banana", "cherry")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err="1"/>
              <a:t>mytuple</a:t>
            </a:r>
            <a:r>
              <a:rPr lang="fr-FR" dirty="0"/>
              <a:t> = fruits * 2</a:t>
            </a:r>
            <a:br>
              <a:rPr lang="fr-FR" dirty="0"/>
            </a:br>
            <a:br>
              <a:rPr lang="fr-FR" dirty="0"/>
            </a:br>
            <a:r>
              <a:rPr lang="fr-FR" dirty="0"/>
              <a:t>	</a:t>
            </a: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mytuple</a:t>
            </a:r>
            <a:r>
              <a:rPr lang="fr-FR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40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09AC-9033-67BC-2341-2BBD7532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BD268-0539-0A1C-54A2-9BDA9F4C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dirty="0"/>
              <a:t>Tuple Methods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A3E45-C6E9-86DD-76C3-D24B2EC9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629"/>
            <a:ext cx="12192000" cy="22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E8B1-8169-713B-63ED-3DF7CD4A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/>
            </a:br>
            <a:r>
              <a:rPr lang="en-IN" b="1" dirty="0"/>
              <a:t>Tuple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FE96-FD12-C32C-4732-B62EA8C1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86322"/>
          </a:xfrm>
        </p:spPr>
        <p:txBody>
          <a:bodyPr>
            <a:noAutofit/>
          </a:bodyPr>
          <a:lstStyle/>
          <a:p>
            <a:r>
              <a:rPr lang="en-US" dirty="0"/>
              <a:t>Tuples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Tuple is one of 4 built-in data types in Python used to store collections of data, the other 3 are </a:t>
            </a:r>
            <a:r>
              <a:rPr lang="en-US" dirty="0">
                <a:hlinkClick r:id="rId2"/>
              </a:rPr>
              <a:t>List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Set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Dictionary</a:t>
            </a:r>
            <a:r>
              <a:rPr lang="en-US" dirty="0"/>
              <a:t>, all with different qualities and usage.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 tuple is a collection which is ordered and unchangeable.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Tuples are written with round brackets.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9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719E-D3F8-496A-0C0A-DD73D17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933"/>
          </a:xfrm>
        </p:spPr>
        <p:txBody>
          <a:bodyPr/>
          <a:lstStyle/>
          <a:p>
            <a:r>
              <a:rPr lang="en-US" dirty="0"/>
              <a:t>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394D-80D7-BF64-7861-B42F661A5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Tuple items are ordered, unchangeable, and allow duplicate values.</a:t>
            </a:r>
          </a:p>
          <a:p>
            <a:r>
              <a:rPr lang="en-US" dirty="0"/>
              <a:t>Tuple items are indexed, the first item has index [0], the second item has index [1] etc. </a:t>
            </a:r>
          </a:p>
          <a:p>
            <a:r>
              <a:rPr lang="en-US" b="1" dirty="0"/>
              <a:t>Ordered</a:t>
            </a:r>
          </a:p>
          <a:p>
            <a:pPr marL="0" indent="0">
              <a:buNone/>
            </a:pPr>
            <a:r>
              <a:rPr lang="en-US" dirty="0"/>
              <a:t>When we say that tuples are ordered, it means that the items have a defined order, and that order will not change.</a:t>
            </a:r>
          </a:p>
          <a:p>
            <a:r>
              <a:rPr lang="en-US" b="1" dirty="0"/>
              <a:t>Unchangeable</a:t>
            </a:r>
          </a:p>
          <a:p>
            <a:pPr marL="0" indent="0">
              <a:buNone/>
            </a:pPr>
            <a:r>
              <a:rPr lang="en-US" dirty="0"/>
              <a:t>Tuples are unchangeable, meaning that we cannot change, add or remove items after the tuple has been created.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44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8849-AB58-8EE7-6CA8-65C9F723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Allow Duplicates</a:t>
            </a:r>
          </a:p>
          <a:p>
            <a:pPr marL="0" indent="0">
              <a:buNone/>
            </a:pPr>
            <a:r>
              <a:rPr lang="en-US" dirty="0"/>
              <a:t>Since tuples are indexed, they can have items with the same value: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"cherry", "apple", "cherry")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thistuple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Tuple Length </a:t>
            </a:r>
          </a:p>
          <a:p>
            <a:pPr marL="0" indent="0">
              <a:buNone/>
            </a:pPr>
            <a:r>
              <a:rPr lang="en-US" dirty="0"/>
              <a:t>To determine how many items a tuple has, use 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Tuple With One Item</a:t>
            </a:r>
          </a:p>
          <a:p>
            <a:pPr marL="0" indent="0">
              <a:buNone/>
            </a:pPr>
            <a:r>
              <a:rPr lang="en-US" dirty="0"/>
              <a:t>To create a tuple with only one item, you have to add a comma after the item, otherwise Python will not recognize it as a tuple.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18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952-D7AE-52F0-336C-F07D8EB5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4647-6CC1-4403-0497-E45F6940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("apple",)</a:t>
            </a:r>
            <a:br>
              <a:rPr lang="en-US" dirty="0"/>
            </a:br>
            <a:r>
              <a:rPr lang="en-US" dirty="0"/>
              <a:t>	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#NOT a tuple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thistuple</a:t>
            </a:r>
            <a:r>
              <a:rPr lang="en-US" dirty="0"/>
              <a:t> = ("apple")</a:t>
            </a:r>
            <a:br>
              <a:rPr lang="en-US" dirty="0"/>
            </a:br>
            <a:r>
              <a:rPr lang="en-US" dirty="0"/>
              <a:t>	print(type(</a:t>
            </a:r>
            <a:r>
              <a:rPr lang="en-US" dirty="0" err="1"/>
              <a:t>thistuple</a:t>
            </a:r>
            <a:r>
              <a:rPr lang="en-US" dirty="0"/>
              <a:t>))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IN" dirty="0"/>
              <a:t>&lt;class 'tuple'&gt;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Tuple items can be of any data type:</a:t>
            </a:r>
          </a:p>
          <a:p>
            <a:r>
              <a:rPr lang="en-US" dirty="0"/>
              <a:t>A tuple can contain different data types: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21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BA6B-CB43-B3B0-BBEF-C1D992BE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dirty="0"/>
              <a:t>The tuple() Constructor</a:t>
            </a:r>
          </a:p>
          <a:p>
            <a:pPr marL="0" indent="0">
              <a:buNone/>
            </a:pPr>
            <a:r>
              <a:rPr lang="en-US" dirty="0"/>
              <a:t>It is also possible to use the tuple() constructor to make a tuple.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tuple(("apple", "banana", "cherry")) # note the double round-	brackets</a:t>
            </a:r>
            <a:br>
              <a:rPr lang="en-US"/>
            </a:br>
            <a:r>
              <a:rPr lang="en-US"/>
              <a:t>	print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25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F11-8CDD-2719-8987-3FF7355C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Access Tuple Items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A02E1-05E1-1E4B-7D15-E51601D2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tuple items by referring to the index number, inside square brackets: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thistuple</a:t>
            </a:r>
            <a:r>
              <a:rPr lang="en-US" dirty="0"/>
              <a:t>[1])</a:t>
            </a:r>
          </a:p>
          <a:p>
            <a:r>
              <a:rPr lang="en-US" b="1" dirty="0"/>
              <a:t>Negative Indexing</a:t>
            </a:r>
          </a:p>
          <a:p>
            <a:pPr marL="0" indent="0">
              <a:buNone/>
            </a:pPr>
            <a:r>
              <a:rPr lang="en-US" dirty="0"/>
              <a:t> Negative indexing means start from the end. -1 refers to the last item, -2 refers to the second last item etc..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464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A30F-22A8-7C59-FA9A-84D839C6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dirty="0"/>
              <a:t>Range of Indexes</a:t>
            </a:r>
          </a:p>
          <a:p>
            <a:pPr marL="0" indent="0">
              <a:buNone/>
            </a:pPr>
            <a:r>
              <a:rPr lang="en-US" dirty="0"/>
              <a:t>You can specify a range of indexes by specifying where to start and where to end the range.</a:t>
            </a:r>
          </a:p>
          <a:p>
            <a:pPr marL="0" indent="0">
              <a:buNone/>
            </a:pPr>
            <a:r>
              <a:rPr lang="en-US" dirty="0"/>
              <a:t>When specifying a range, the return value will be a new tuple with the specified items.</a:t>
            </a:r>
          </a:p>
          <a:p>
            <a:r>
              <a:rPr lang="en-US" dirty="0"/>
              <a:t>By leaving out the start value, the range will start at the first item: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IN" dirty="0" err="1"/>
              <a:t>thistuple</a:t>
            </a:r>
            <a:r>
              <a:rPr lang="en-IN" dirty="0"/>
              <a:t> = 	("apple", "banana", "cherry", "orange", "kiwi", "melon", "mango")</a:t>
            </a: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thistuple</a:t>
            </a:r>
            <a:r>
              <a:rPr lang="en-IN" dirty="0"/>
              <a:t>[:4])</a:t>
            </a:r>
            <a:endParaRPr lang="en-US" dirty="0"/>
          </a:p>
          <a:p>
            <a:r>
              <a:rPr lang="en-US" dirty="0"/>
              <a:t>By leaving out the end value, the range will go on to the end of the tuple: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 err="1"/>
              <a:t>thistuple</a:t>
            </a:r>
            <a:r>
              <a:rPr lang="en-IN" dirty="0"/>
              <a:t> = 	("apple", "banana", "cherry", "orange", "kiwi", "melon", "mango")</a:t>
            </a: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thistuple</a:t>
            </a:r>
            <a:r>
              <a:rPr lang="en-IN" dirty="0"/>
              <a:t>[2:])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74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3BDD-DD2E-EFD9-0EDA-6E147E406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dirty="0"/>
              <a:t>Range of Negative Indexes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Specify negative indexes if you want to start the search from the end of the tuple: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IN" dirty="0" err="1"/>
              <a:t>thistuple</a:t>
            </a:r>
            <a:r>
              <a:rPr lang="en-IN" dirty="0"/>
              <a:t> = 	("apple", "banana", "cherry", "orange", "kiwi", "melon", "mango")</a:t>
            </a: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thistuple</a:t>
            </a:r>
            <a:r>
              <a:rPr lang="en-IN" dirty="0"/>
              <a:t>[-4:-1])</a:t>
            </a:r>
          </a:p>
          <a:p>
            <a:endParaRPr lang="en-IN" dirty="0"/>
          </a:p>
          <a:p>
            <a:r>
              <a:rPr lang="en-IN" dirty="0"/>
              <a:t>Check if Item Exists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To determine if a specified item is present in a tuple use the in keyword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/>
              <a:t>	if "apple" in </a:t>
            </a:r>
            <a:r>
              <a:rPr lang="en-US" dirty="0" err="1"/>
              <a:t>thistuple</a:t>
            </a:r>
            <a:r>
              <a:rPr lang="en-US" dirty="0"/>
              <a:t>:</a:t>
            </a:r>
            <a:br>
              <a:rPr lang="en-US" dirty="0"/>
            </a:br>
            <a:r>
              <a:rPr lang="en-US"/>
              <a:t>  		print</a:t>
            </a:r>
            <a:r>
              <a:rPr lang="en-US" dirty="0"/>
              <a:t>("Yes, 'apple' is in the fruits tuple")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1643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Data Types  TUPLES </vt:lpstr>
      <vt:lpstr> Tuple </vt:lpstr>
      <vt:lpstr>Properties</vt:lpstr>
      <vt:lpstr>PowerPoint Presentation</vt:lpstr>
      <vt:lpstr>PowerPoint Presentation</vt:lpstr>
      <vt:lpstr>PowerPoint Presentation</vt:lpstr>
      <vt:lpstr>  Access Tuple Items  </vt:lpstr>
      <vt:lpstr>PowerPoint Presentation</vt:lpstr>
      <vt:lpstr>PowerPoint Presentation</vt:lpstr>
      <vt:lpstr>  Python - Update Tuples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Loop Through a Tuple  </vt:lpstr>
      <vt:lpstr>  Join Two Tuples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babu</dc:creator>
  <cp:lastModifiedBy>john babu</cp:lastModifiedBy>
  <cp:revision>78</cp:revision>
  <dcterms:created xsi:type="dcterms:W3CDTF">2025-08-10T09:04:31Z</dcterms:created>
  <dcterms:modified xsi:type="dcterms:W3CDTF">2025-08-14T15:17:59Z</dcterms:modified>
</cp:coreProperties>
</file>