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6" r:id="rId10"/>
    <p:sldId id="267" r:id="rId11"/>
    <p:sldId id="260" r:id="rId12"/>
    <p:sldId id="268" r:id="rId13"/>
    <p:sldId id="265" r:id="rId14"/>
    <p:sldId id="269" r:id="rId15"/>
    <p:sldId id="271" r:id="rId16"/>
    <p:sldId id="272" r:id="rId17"/>
    <p:sldId id="270" r:id="rId18"/>
    <p:sldId id="273" r:id="rId19"/>
    <p:sldId id="275" r:id="rId20"/>
    <p:sldId id="276" r:id="rId21"/>
    <p:sldId id="277" r:id="rId22"/>
    <p:sldId id="274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4B2B-85B6-AAC8-452B-D342734DE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D08F1-BC44-1628-2EB8-0A389FEDA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BDC1-E2E7-2AF4-1596-84A27A903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9DBC-FC67-67C8-C1F5-490F6293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CFC6-8827-CC3A-0D13-A6C9FDFC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8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225D-E2BA-6F73-527E-6A2FF813E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58CCC-28D0-D5AD-DB24-5BBB62ED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C5FDB-9799-F3D0-1DDE-923290EAA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814C-A7C5-0ADD-41E6-6FBD484DD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F63F-B2EC-5F81-11BB-07C13508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537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87CEF7-AD0E-61DA-7F8E-C8C04408E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9FDB4-79B1-78D2-0C49-397E536A7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8E7C-A2DB-F8C5-4E5F-6A6145BD1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E3353-BD47-8398-BBF5-EAD28BA2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6AED-A3FF-BC3D-11AF-2B33C20D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2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52BE-798F-8651-6094-5C9C3A05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E697-1171-AE23-A5DC-FB448B9E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7708-A530-35EA-EDB9-BA432E19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35C9-7D25-A3D0-5FA7-22C9DEF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B8F4-763E-B992-622E-7D541918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67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43C3-1937-D30D-C243-738376AD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DE1AD-8698-17FA-82E1-753DAD9B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7A8-3AA3-9967-91B0-8496CF14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9123A-96C1-8C35-AEA0-FB85AC52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5318E-DA5A-FE53-339A-85FF9565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84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4D21-93FB-AF45-8573-57CB4733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3100F-827E-8036-6D76-28C55488C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4FE92-BCE4-20E7-8021-06CBC9F73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36BBD-CC80-026E-9217-AA945666C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E455-B6C0-F66F-470D-3C42CAB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6022-EAE2-ED6C-73F7-8B4B586A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45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1EEB1-7166-2890-F558-E73A7BB4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7129A-7284-35AE-2BF6-5AA2CE74C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0B74-E645-5AE7-3CBC-633F307B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321D6-3DC2-0B4C-D2B3-480B2CBFD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02AE-996C-8F28-5F62-F54650A81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FA658-7986-15C7-6B71-23EC7881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106FF-B99F-4448-F3A0-5C8B4D9F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BACE-1436-46F1-9852-5082B6F8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4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7C0D-48D4-A152-29EC-365A8F44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8382A-CF90-9CF3-2D49-8F557428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24C31-C2F4-653E-7FCF-F2764477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5EF81-3837-358D-135B-DB1889C6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3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F4B59-9A96-73A1-23CA-62546295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11A13-FAAC-86BA-787E-3D7F1FE3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CA8CF-4982-CA8B-0C4D-FC816E3E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89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695B-C330-5DE7-D2FD-30A1BE2C8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389F-3260-6B80-D9F1-27853A43F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618F-8D79-587E-8EDD-9088F208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6388-F959-5F95-8D73-D067B975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02046-A005-730F-DA74-AC9B4DD2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ADCDA-362E-3657-F172-4AE7E65C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13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60-B13E-9CA5-F611-6243B591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AEFC34-C506-018B-6438-32A286486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E81A2-5B4B-C2FA-ED17-70600027F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1DDB-783E-637B-A878-2A95055D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5912-A43F-A1B1-E996-0729A816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AA1A3-7ECE-A352-09D3-764D6A2D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07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5D642-4EF8-E6C3-AEEC-EBB579BC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44D7E-8936-F45E-0587-EB011EB38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50D02-7821-ED4D-294E-A587A527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74D02-7DE1-415A-8A8D-0AF44571F47D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9374C-BD07-11F5-2265-8CBB9D278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2ED3-5C31-3650-E439-E8C686C89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0147A-CABD-4C0A-9F1D-729EE464D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2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tuples.asp" TargetMode="External"/><Relationship Id="rId2" Type="http://schemas.openxmlformats.org/officeDocument/2006/relationships/hyperlink" Target="https://www.w3schools.com/python/python_list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dictionaries.as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65EA-D9C3-3D19-85DC-736CDB1A6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Python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E40C7-C367-EE10-629F-928DB687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N" dirty="0"/>
              <a:t>S1MCA</a:t>
            </a:r>
          </a:p>
        </p:txBody>
      </p:sp>
    </p:spTree>
    <p:extLst>
      <p:ext uri="{BB962C8B-B14F-4D97-AF65-F5344CB8AC3E}">
        <p14:creationId xmlns:p14="http://schemas.microsoft.com/office/powerpoint/2010/main" val="25035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A9D3-CCAA-B9E2-70DD-389E5143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Add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AD741-7DA2-1F42-08EF-78C3F672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Once a set is created, you cannot change its items, but you can add new items.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To add one item to a set use the add() method. </a:t>
            </a:r>
          </a:p>
          <a:p>
            <a:r>
              <a:rPr lang="en-US" dirty="0"/>
              <a:t>&gt;&gt;&gt;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thisset.add</a:t>
            </a:r>
            <a:r>
              <a:rPr lang="en-IN" dirty="0"/>
              <a:t>("orange")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79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0D151-C207-D6C9-79C2-D940445E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376D-1574-C7CE-A3F8-DD5752303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Sets </a:t>
            </a:r>
          </a:p>
          <a:p>
            <a:pPr marL="0" indent="0">
              <a:buNone/>
            </a:pPr>
            <a:r>
              <a:rPr lang="en-US" dirty="0"/>
              <a:t>To add items from another set into the current set, use the update() method.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r>
              <a:rPr lang="en-IN" dirty="0"/>
              <a:t>	tropical = {"pineapple", "mango", "papaya"}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thisset.update</a:t>
            </a:r>
            <a:r>
              <a:rPr lang="en-IN" dirty="0"/>
              <a:t>(tropical)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r>
              <a:rPr lang="en-IN" dirty="0"/>
              <a:t>Add Any </a:t>
            </a:r>
            <a:r>
              <a:rPr lang="en-IN" dirty="0" err="1"/>
              <a:t>Iterable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object in the update() method does not have to be a set, it can be any </a:t>
            </a:r>
            <a:r>
              <a:rPr lang="en-US" dirty="0" err="1"/>
              <a:t>iterable</a:t>
            </a:r>
            <a:r>
              <a:rPr lang="en-US" dirty="0"/>
              <a:t> object (tuples, lists, dictionaries etc.). 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mylist</a:t>
            </a:r>
            <a:r>
              <a:rPr lang="en-IN" dirty="0"/>
              <a:t> = ["kiwi", "orange"]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thisset.update</a:t>
            </a:r>
            <a:r>
              <a:rPr lang="en-IN" dirty="0"/>
              <a:t>(</a:t>
            </a:r>
            <a:r>
              <a:rPr lang="en-IN" dirty="0" err="1"/>
              <a:t>mylist</a:t>
            </a:r>
            <a:r>
              <a:rPr lang="en-IN" dirty="0"/>
              <a:t>)</a:t>
            </a:r>
            <a:br>
              <a:rPr lang="en-IN" dirty="0"/>
            </a:br>
            <a:br>
              <a:rPr lang="en-IN"/>
            </a:br>
            <a:r>
              <a:rPr lang="en-IN"/>
              <a:t>	print</a:t>
            </a:r>
            <a:r>
              <a:rPr lang="en-IN" dirty="0"/>
              <a:t>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32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F0997-4CCC-EC6B-5677-1C86918EC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988"/>
            <a:ext cx="12192000" cy="67920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REMOVE ITEM</a:t>
            </a:r>
          </a:p>
          <a:p>
            <a:r>
              <a:rPr lang="en-US" dirty="0"/>
              <a:t>To remove an item in a set, use the </a:t>
            </a:r>
            <a:r>
              <a:rPr lang="en-US" b="1" dirty="0"/>
              <a:t>remove</a:t>
            </a:r>
            <a:r>
              <a:rPr lang="en-US" dirty="0"/>
              <a:t>(), or the discard() method.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thisset.remove</a:t>
            </a:r>
            <a:r>
              <a:rPr lang="en-IN" dirty="0"/>
              <a:t>("banana")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If the item to remove does not exist, remove() will raise an error.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Remove "banana" by using the </a:t>
            </a:r>
            <a:r>
              <a:rPr lang="en-US" b="1" dirty="0"/>
              <a:t>discard</a:t>
            </a:r>
            <a:r>
              <a:rPr lang="en-US" dirty="0"/>
              <a:t>() method: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thisset.discard</a:t>
            </a:r>
            <a:r>
              <a:rPr lang="en-IN" dirty="0"/>
              <a:t>("banana")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If the item to remove does not exist, discard() will NOT raise an error.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6986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4EED-E02B-A4F4-EDC6-243EBDCAF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0BC9-EF5C-7754-8006-0AC1FD7A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You can also use the pop() method to remove an item, but this method will remove a random item, so you cannot be sure what item that gets removed.</a:t>
            </a:r>
          </a:p>
          <a:p>
            <a:r>
              <a:rPr lang="en-US" dirty="0"/>
              <a:t> The return value of the pop() method is the removed item</a:t>
            </a:r>
          </a:p>
          <a:p>
            <a:r>
              <a:rPr lang="en-US" dirty="0"/>
              <a:t>Remove a random item by using the pop() method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x = </a:t>
            </a:r>
            <a:r>
              <a:rPr lang="en-IN" dirty="0" err="1"/>
              <a:t>thisset.pop</a:t>
            </a:r>
            <a:r>
              <a:rPr lang="en-IN" dirty="0"/>
              <a:t>()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print(x)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Sets are unordered, so when using the pop() method, you do not know which item that gets removed.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040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0142-70BA-DA1A-5D7C-7070A49A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8774-04BA-E0AA-5851-C95BA6D3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The clear() method empties the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</a:t>
            </a:r>
            <a:r>
              <a:rPr lang="en-IN" dirty="0" err="1"/>
              <a:t>thisset.clear</a:t>
            </a:r>
            <a:r>
              <a:rPr lang="en-IN" dirty="0"/>
              <a:t>()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The del keyword will delete the set completely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del </a:t>
            </a:r>
            <a:r>
              <a:rPr lang="en-IN" dirty="0" err="1"/>
              <a:t>thisset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912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CD8E-5366-EE0B-F1B3-C344DD75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 Loop Sets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8B017-FED9-AB5B-7F4D-A096CDAC3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loop through the set items by using a for loop</a:t>
            </a:r>
          </a:p>
          <a:p>
            <a:pPr marL="0" indent="0">
              <a:buNone/>
            </a:pPr>
            <a:r>
              <a:rPr lang="en-US" dirty="0"/>
              <a:t>&gt;&gt;&gt;	Loop through the set, and print the values: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	 print(x)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018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A7CB-941E-08B1-3597-D2C2ABEE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Join Sets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2E2C7-0631-EA77-B2EC-8E0403E8C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ways to join two or more sets in Python. </a:t>
            </a:r>
          </a:p>
          <a:p>
            <a:r>
              <a:rPr lang="en-US" dirty="0"/>
              <a:t>The union() and update() methods joins all items from both sets. </a:t>
            </a:r>
          </a:p>
          <a:p>
            <a:r>
              <a:rPr lang="en-US" dirty="0"/>
              <a:t>The intersection() method keeps ONLY the duplicates. </a:t>
            </a:r>
          </a:p>
          <a:p>
            <a:r>
              <a:rPr lang="en-US" dirty="0"/>
              <a:t>The difference() method keeps the items from the first set that are not in the other set(s). </a:t>
            </a:r>
          </a:p>
          <a:p>
            <a:r>
              <a:rPr lang="en-US" dirty="0"/>
              <a:t>The </a:t>
            </a:r>
            <a:r>
              <a:rPr lang="en-US" dirty="0" err="1"/>
              <a:t>symmetric_difference</a:t>
            </a:r>
            <a:r>
              <a:rPr lang="en-US" dirty="0"/>
              <a:t>() method keeps all items EXCEPT the duplicates.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32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70439-436C-759B-24EB-5CC8FC93B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EB0F0-1389-0B56-E6CD-83D8916D8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b="1" dirty="0"/>
              <a:t>Union</a:t>
            </a:r>
          </a:p>
          <a:p>
            <a:pPr marL="0" indent="0">
              <a:buNone/>
            </a:pPr>
            <a:r>
              <a:rPr lang="en-US" dirty="0"/>
              <a:t>The union() method returns a new set with all items from both sets. 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/>
              <a:t>Join set1 and set2 into a new set:</a:t>
            </a:r>
          </a:p>
          <a:p>
            <a:pPr marL="0" indent="0">
              <a:buNone/>
            </a:pPr>
            <a:r>
              <a:rPr lang="en-US" dirty="0"/>
              <a:t>	set1 = {"a", "b", "c"}</a:t>
            </a:r>
            <a:br>
              <a:rPr lang="en-US" dirty="0"/>
            </a:br>
            <a:r>
              <a:rPr lang="en-US" dirty="0"/>
              <a:t>	set2 = {1, 2, 3}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set3 = set1.union(set2)</a:t>
            </a:r>
            <a:br>
              <a:rPr lang="en-US" dirty="0"/>
            </a:br>
            <a:r>
              <a:rPr lang="en-US" dirty="0"/>
              <a:t>	print(set3)</a:t>
            </a:r>
          </a:p>
          <a:p>
            <a:pPr marL="0" indent="0">
              <a:buNone/>
            </a:pPr>
            <a:r>
              <a:rPr lang="en-US" dirty="0"/>
              <a:t>You can use the | operator instead of the union() method, and you will get the same result. 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sz="2800" dirty="0"/>
              <a:t>set1 = {"a", "b", "c"}</a:t>
            </a:r>
            <a:br>
              <a:rPr lang="en-IN" sz="2800" dirty="0"/>
            </a:br>
            <a:r>
              <a:rPr lang="en-IN" sz="2800" dirty="0"/>
              <a:t>	set2 = {1, 2, 3}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	set3 = set1 | set2</a:t>
            </a:r>
            <a:br>
              <a:rPr lang="en-IN" sz="2800" dirty="0"/>
            </a:br>
            <a:r>
              <a:rPr lang="en-IN" sz="2800" dirty="0"/>
              <a:t>	print(set3)</a:t>
            </a: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675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79CD-6345-9706-4D75-193F42D6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242E3-043E-56C7-19E2-21DC8E13F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Join Multiple Sets</a:t>
            </a:r>
          </a:p>
          <a:p>
            <a:pPr marL="0" indent="0">
              <a:buNone/>
            </a:pPr>
            <a:r>
              <a:rPr lang="en-US" dirty="0"/>
              <a:t>All the joining methods and operators can be used to join multiple sets. </a:t>
            </a:r>
          </a:p>
          <a:p>
            <a:pPr marL="0" indent="0">
              <a:buNone/>
            </a:pPr>
            <a:r>
              <a:rPr lang="en-US" dirty="0"/>
              <a:t>When using a method, just add more sets in the parentheses, separated by commas: </a:t>
            </a:r>
          </a:p>
          <a:p>
            <a:pPr marL="0" indent="0">
              <a:buNone/>
            </a:pPr>
            <a:r>
              <a:rPr lang="en-US" dirty="0"/>
              <a:t>Join multiple sets with the union() method: </a:t>
            </a:r>
          </a:p>
          <a:p>
            <a:pPr marL="0" indent="0">
              <a:buNone/>
            </a:pPr>
            <a:r>
              <a:rPr lang="en-US" dirty="0"/>
              <a:t>&gt;&gt;&gt;	set1 = {"a", "b", "c"} </a:t>
            </a:r>
          </a:p>
          <a:p>
            <a:pPr marL="0" indent="0">
              <a:buNone/>
            </a:pPr>
            <a:r>
              <a:rPr lang="en-US" dirty="0"/>
              <a:t>	set2 = {1, 2, 3} </a:t>
            </a:r>
          </a:p>
          <a:p>
            <a:pPr marL="0" indent="0">
              <a:buNone/>
            </a:pPr>
            <a:r>
              <a:rPr lang="en-US" dirty="0"/>
              <a:t>	set3 = {"John", "Elena"} </a:t>
            </a:r>
          </a:p>
          <a:p>
            <a:pPr marL="0" indent="0">
              <a:buNone/>
            </a:pPr>
            <a:r>
              <a:rPr lang="en-US" dirty="0"/>
              <a:t>	set4 = {"apple", "bananas", "cherry"}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myset</a:t>
            </a:r>
            <a:r>
              <a:rPr lang="en-US" dirty="0"/>
              <a:t> = set1.union(set2, set3, set4) </a:t>
            </a:r>
          </a:p>
          <a:p>
            <a:pPr marL="0" indent="0">
              <a:buNone/>
            </a:pPr>
            <a:r>
              <a:rPr lang="en-US" dirty="0"/>
              <a:t>	print(</a:t>
            </a:r>
            <a:r>
              <a:rPr lang="en-US" dirty="0" err="1"/>
              <a:t>myset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131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BD54-97BE-C495-848C-0D2EFB77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095"/>
            <a:ext cx="10515600" cy="5158868"/>
          </a:xfrm>
        </p:spPr>
        <p:txBody>
          <a:bodyPr/>
          <a:lstStyle/>
          <a:p>
            <a:r>
              <a:rPr lang="en-US" dirty="0"/>
              <a:t>When using the | operator, separate the sets with more | operators</a:t>
            </a:r>
          </a:p>
          <a:p>
            <a:pPr marL="0" indent="0">
              <a:buNone/>
            </a:pPr>
            <a:r>
              <a:rPr lang="en-IN" dirty="0"/>
              <a:t>Use | to join two sets: </a:t>
            </a:r>
          </a:p>
          <a:p>
            <a:pPr marL="0" indent="0">
              <a:buNone/>
            </a:pPr>
            <a:r>
              <a:rPr lang="en-IN" dirty="0"/>
              <a:t>&gt;&gt;&gt;	set1 = {"a", "b", "c"} </a:t>
            </a:r>
          </a:p>
          <a:p>
            <a:pPr marL="0" indent="0">
              <a:buNone/>
            </a:pPr>
            <a:r>
              <a:rPr lang="en-IN" dirty="0"/>
              <a:t>	set2 = {1, 2, 3} </a:t>
            </a:r>
          </a:p>
          <a:p>
            <a:pPr marL="0" indent="0">
              <a:buNone/>
            </a:pPr>
            <a:r>
              <a:rPr lang="en-IN" dirty="0"/>
              <a:t>	set3 = {"John", "Elena"} </a:t>
            </a:r>
          </a:p>
          <a:p>
            <a:pPr marL="0" indent="0">
              <a:buNone/>
            </a:pPr>
            <a:r>
              <a:rPr lang="en-IN" dirty="0"/>
              <a:t>	set4 = {"apple", "bananas", "cherry"}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myset</a:t>
            </a:r>
            <a:r>
              <a:rPr lang="en-IN" dirty="0"/>
              <a:t> = set1 | set2 | set3 |set4 </a:t>
            </a:r>
          </a:p>
          <a:p>
            <a:pPr marL="0" indent="0">
              <a:buNone/>
            </a:pPr>
            <a:r>
              <a:rPr lang="en-IN" dirty="0"/>
              <a:t>	print(</a:t>
            </a:r>
            <a:r>
              <a:rPr lang="en-IN" dirty="0" err="1"/>
              <a:t>myset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7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05A2-EA2A-B335-EB7E-A7313F01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9A1E-2221-4756-04A8-45B1D541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/>
          <a:lstStyle/>
          <a:p>
            <a:r>
              <a:rPr lang="en-US" dirty="0"/>
              <a:t>Sets are used to store multiple items in a single variable.</a:t>
            </a:r>
          </a:p>
          <a:p>
            <a:r>
              <a:rPr lang="en-US" dirty="0"/>
              <a:t>Set is one of 4 built-in data types in Python used to store collections of data, the other 3 are 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, </a:t>
            </a:r>
            <a:r>
              <a:rPr lang="en-US" dirty="0">
                <a:hlinkClick r:id="rId3"/>
              </a:rPr>
              <a:t>Tuple</a:t>
            </a:r>
            <a:r>
              <a:rPr lang="en-US" dirty="0"/>
              <a:t>, and </a:t>
            </a:r>
            <a:r>
              <a:rPr lang="en-US" dirty="0">
                <a:hlinkClick r:id="rId4"/>
              </a:rPr>
              <a:t>Dictionary</a:t>
            </a:r>
            <a:r>
              <a:rPr lang="en-US" dirty="0"/>
              <a:t>, all with different qualities and usage.</a:t>
            </a:r>
          </a:p>
          <a:p>
            <a:r>
              <a:rPr lang="en-US" dirty="0"/>
              <a:t>A set is a collection which is </a:t>
            </a:r>
            <a:r>
              <a:rPr lang="en-US" i="1" dirty="0"/>
              <a:t>unordered</a:t>
            </a:r>
            <a:r>
              <a:rPr lang="en-US" dirty="0"/>
              <a:t>, </a:t>
            </a:r>
            <a:r>
              <a:rPr lang="en-US" i="1" dirty="0"/>
              <a:t>unchangeable*</a:t>
            </a:r>
            <a:r>
              <a:rPr lang="en-US" dirty="0"/>
              <a:t>, and </a:t>
            </a:r>
            <a:r>
              <a:rPr lang="en-US" i="1" dirty="0"/>
              <a:t>unindexed</a:t>
            </a:r>
            <a:r>
              <a:rPr lang="en-US" dirty="0"/>
              <a:t>.</a:t>
            </a:r>
          </a:p>
          <a:p>
            <a:r>
              <a:rPr lang="en-US" dirty="0"/>
              <a:t>Sets are written with curly brackets ({}).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thisset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98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4A76-3CDC-5A92-C012-5EC856E5B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7584"/>
            <a:ext cx="10515600" cy="5479379"/>
          </a:xfrm>
        </p:spPr>
        <p:txBody>
          <a:bodyPr/>
          <a:lstStyle/>
          <a:p>
            <a:r>
              <a:rPr lang="en-US" b="1" dirty="0"/>
              <a:t>Join a Set and a Tuple</a:t>
            </a:r>
          </a:p>
          <a:p>
            <a:pPr marL="0" indent="0">
              <a:buNone/>
            </a:pPr>
            <a:r>
              <a:rPr lang="en-US" dirty="0"/>
              <a:t>The union() method allows you to join a set with other data types, like lists or tuples. </a:t>
            </a:r>
          </a:p>
          <a:p>
            <a:pPr marL="0" indent="0">
              <a:buNone/>
            </a:pPr>
            <a:r>
              <a:rPr lang="en-US" dirty="0"/>
              <a:t>The result will be a 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x = {"a", "b", "c"}</a:t>
            </a:r>
            <a:br>
              <a:rPr lang="en-IN" dirty="0"/>
            </a:br>
            <a:r>
              <a:rPr lang="en-IN" dirty="0"/>
              <a:t>	y = (1, 2, 3)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z = </a:t>
            </a:r>
            <a:r>
              <a:rPr lang="en-IN" dirty="0" err="1"/>
              <a:t>x.union</a:t>
            </a:r>
            <a:r>
              <a:rPr lang="en-IN" dirty="0"/>
              <a:t>(y)</a:t>
            </a:r>
            <a:br>
              <a:rPr lang="en-IN" dirty="0"/>
            </a:br>
            <a:r>
              <a:rPr lang="en-IN" dirty="0"/>
              <a:t>	print(z)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The | operator only allows you to join sets with sets, and not with other data types like you can with the union()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763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B087-6914-E503-D275-E18CB205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50CC9-B8BE-6FC9-AC9B-6C9F93D80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b="1" dirty="0"/>
              <a:t>Update</a:t>
            </a:r>
          </a:p>
          <a:p>
            <a:pPr marL="0" indent="0">
              <a:buNone/>
            </a:pPr>
            <a:r>
              <a:rPr lang="en-US" dirty="0"/>
              <a:t>The update() method inserts all items from one set into another. </a:t>
            </a:r>
          </a:p>
          <a:p>
            <a:pPr marL="0" indent="0">
              <a:buNone/>
            </a:pPr>
            <a:r>
              <a:rPr lang="en-US" dirty="0"/>
              <a:t>The update() changes the original set, and does not return a new set.</a:t>
            </a:r>
          </a:p>
          <a:p>
            <a:pPr marL="0" indent="0">
              <a:buNone/>
            </a:pPr>
            <a:r>
              <a:rPr lang="en-US" dirty="0"/>
              <a:t>The update() method inserts the items in set2 into set1: </a:t>
            </a:r>
          </a:p>
          <a:p>
            <a:pPr marL="0" indent="0">
              <a:buNone/>
            </a:pPr>
            <a:r>
              <a:rPr lang="en-US" dirty="0"/>
              <a:t>&gt;&gt;&gt;	set1 = {"a", "b" , "c"} </a:t>
            </a:r>
          </a:p>
          <a:p>
            <a:pPr marL="0" indent="0">
              <a:buNone/>
            </a:pPr>
            <a:r>
              <a:rPr lang="en-US" dirty="0"/>
              <a:t>	set2 = {1, 2, 3} </a:t>
            </a:r>
          </a:p>
          <a:p>
            <a:pPr marL="0" indent="0">
              <a:buNone/>
            </a:pPr>
            <a:r>
              <a:rPr lang="en-US" dirty="0"/>
              <a:t>	set1.update(set2) </a:t>
            </a:r>
          </a:p>
          <a:p>
            <a:pPr marL="0" indent="0">
              <a:buNone/>
            </a:pPr>
            <a:r>
              <a:rPr lang="en-US" dirty="0"/>
              <a:t>	print(set1)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Both union() and update() will exclude any duplicate items.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6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4AE10-6D07-CC3E-7ABA-5491AD4E5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399E-E594-5363-35E4-7E04EABCF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Intersection</a:t>
            </a:r>
          </a:p>
          <a:p>
            <a:pPr marL="0" indent="0">
              <a:buNone/>
            </a:pPr>
            <a:r>
              <a:rPr lang="en-US" dirty="0"/>
              <a:t>Keep ONLY the duplicates </a:t>
            </a:r>
          </a:p>
          <a:p>
            <a:pPr marL="0" indent="0">
              <a:buNone/>
            </a:pPr>
            <a:r>
              <a:rPr lang="en-US" dirty="0"/>
              <a:t>The intersection() method will return a new set, that only contains the items that are present in both sets.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/>
              <a:t>set1 = {"apple", "banana", "cherry"}</a:t>
            </a:r>
            <a:br>
              <a:rPr lang="en-US" dirty="0"/>
            </a:br>
            <a:r>
              <a:rPr lang="en-US" dirty="0"/>
              <a:t>	set2 = {"google", "</a:t>
            </a:r>
            <a:r>
              <a:rPr lang="en-US" dirty="0" err="1"/>
              <a:t>microsoft</a:t>
            </a:r>
            <a:r>
              <a:rPr lang="en-US" dirty="0"/>
              <a:t>", "apple"}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set3 = set1.intersection(set2)</a:t>
            </a:r>
            <a:br>
              <a:rPr lang="en-US" dirty="0"/>
            </a:br>
            <a:r>
              <a:rPr lang="en-US" dirty="0"/>
              <a:t>	print(set3)</a:t>
            </a:r>
          </a:p>
          <a:p>
            <a:pPr marL="0" indent="0">
              <a:buNone/>
            </a:pPr>
            <a:r>
              <a:rPr lang="en-US" dirty="0"/>
              <a:t>You can use the &amp; operator instead of the intersection() method, and you will get the same result. </a:t>
            </a:r>
          </a:p>
          <a:p>
            <a:pPr marL="0" indent="0">
              <a:buNone/>
            </a:pPr>
            <a:r>
              <a:rPr lang="en-IN" dirty="0"/>
              <a:t>&gt;&gt;&gt;	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set3 = set1 &amp; set2</a:t>
            </a:r>
            <a:br>
              <a:rPr lang="en-IN" dirty="0"/>
            </a:br>
            <a:r>
              <a:rPr lang="en-IN" dirty="0"/>
              <a:t>	print(set3)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The &amp; operator only allows you to join sets with sets, and not with other data types like you can with the intersection()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73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9BDF4-11B1-4A50-8038-B18AC9010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75591-684F-716F-CBE3-D0581643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intersection_update</a:t>
            </a:r>
            <a:r>
              <a:rPr lang="en-US" dirty="0"/>
              <a:t>() method will also keep ONLY the duplicates, but it will change the original set instead of returning a new set. </a:t>
            </a:r>
          </a:p>
          <a:p>
            <a:pPr marL="0" indent="0">
              <a:buNone/>
            </a:pPr>
            <a:r>
              <a:rPr lang="en-IN" dirty="0"/>
              <a:t>&gt;&gt;&gt;	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set1.intersection_update(set2)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print(set1)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The values True and 1 are considered the same value. The same goes for False and 0. </a:t>
            </a:r>
          </a:p>
          <a:p>
            <a:pPr marL="0" indent="0">
              <a:buNone/>
            </a:pPr>
            <a:r>
              <a:rPr lang="en-IN" dirty="0"/>
              <a:t>&gt;&gt;&gt;	set1 = {"apple", 1,  "banana", 0, "cherry"}</a:t>
            </a:r>
            <a:br>
              <a:rPr lang="en-IN" dirty="0"/>
            </a:br>
            <a:r>
              <a:rPr lang="en-IN" dirty="0"/>
              <a:t>	set2 = {False, "google", 1, "apple", 2, True}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set3 = set1.intersection(set2)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print(set3)</a:t>
            </a:r>
          </a:p>
        </p:txBody>
      </p:sp>
    </p:spTree>
    <p:extLst>
      <p:ext uri="{BB962C8B-B14F-4D97-AF65-F5344CB8AC3E}">
        <p14:creationId xmlns:p14="http://schemas.microsoft.com/office/powerpoint/2010/main" val="1981882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3A791-1CAF-C1D1-8483-719835F4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6ED87-0932-5B08-BF5D-EB9C0A841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Difference</a:t>
            </a:r>
          </a:p>
          <a:p>
            <a:pPr marL="0" indent="0">
              <a:buNone/>
            </a:pPr>
            <a:r>
              <a:rPr lang="en-US" dirty="0"/>
              <a:t>The difference() method will return a new set that will contain only the items from the first set that are not present in the other set. 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US" dirty="0"/>
              <a:t>set1 = {"apple", "banana", "cherry"}</a:t>
            </a:r>
            <a:br>
              <a:rPr lang="en-US" dirty="0"/>
            </a:br>
            <a:r>
              <a:rPr lang="en-US" dirty="0"/>
              <a:t>	set2 = {"google", "</a:t>
            </a:r>
            <a:r>
              <a:rPr lang="en-US" dirty="0" err="1"/>
              <a:t>microsoft</a:t>
            </a:r>
            <a:r>
              <a:rPr lang="en-US" dirty="0"/>
              <a:t>", "apple"}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set3 = set1.difference(set2)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print(set3)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You can use the - operator instead of the difference() method, and you will get the same result. </a:t>
            </a:r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IN" dirty="0"/>
              <a:t>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set3 = set1 - set2</a:t>
            </a:r>
            <a:br>
              <a:rPr lang="en-IN" dirty="0"/>
            </a:br>
            <a:r>
              <a:rPr lang="en-IN" dirty="0"/>
              <a:t>	print(set3)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The - operator only allows you to join sets with sets, and not with other data types like you can with the difference() method.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6491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F8116-6AA1-DFAE-45FF-54B0FA1F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2900-468D-BEEF-122A-F11FD91B0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difference_update</a:t>
            </a:r>
            <a:r>
              <a:rPr lang="en-US" dirty="0"/>
              <a:t>() method will also keep the items from the first set that are not in the other set, but it will change the original set instead of returning a new set.</a:t>
            </a:r>
          </a:p>
          <a:p>
            <a:pPr marL="0" indent="0">
              <a:buNone/>
            </a:pPr>
            <a:r>
              <a:rPr lang="en-IN" dirty="0"/>
              <a:t>&gt;&gt;&gt;	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set1.difference_update(set2)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print(set1)</a:t>
            </a:r>
          </a:p>
          <a:p>
            <a:r>
              <a:rPr lang="en-IN" b="1" dirty="0"/>
              <a:t>Symmetric Differences</a:t>
            </a: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symmetric_difference</a:t>
            </a:r>
            <a:r>
              <a:rPr lang="en-US" dirty="0"/>
              <a:t>() method will keep only the elements that are NOT present in both sets. </a:t>
            </a:r>
          </a:p>
          <a:p>
            <a:pPr marL="0" indent="0">
              <a:buNone/>
            </a:pPr>
            <a:r>
              <a:rPr lang="en-IN" b="1" dirty="0"/>
              <a:t>&gt;&gt;&gt;	</a:t>
            </a:r>
            <a:r>
              <a:rPr lang="en-IN" dirty="0"/>
              <a:t>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set3 = set1.symmetric_difference(set2)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print(set3)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787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FB56B-046E-7FCA-2ECC-0C165DB3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56C0-5A46-2C72-0AF1-694CC0483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You can use the ^ operator instead of the </a:t>
            </a:r>
            <a:r>
              <a:rPr lang="en-US" dirty="0" err="1"/>
              <a:t>symmetric_difference</a:t>
            </a:r>
            <a:r>
              <a:rPr lang="en-US" dirty="0"/>
              <a:t>() method, and you will get the same result. </a:t>
            </a:r>
          </a:p>
          <a:p>
            <a:pPr marL="0" indent="0">
              <a:buNone/>
            </a:pPr>
            <a:r>
              <a:rPr lang="en-IN" dirty="0"/>
              <a:t>&gt;&gt;&gt;	set1 = {"apple", "banana", "cherry"}</a:t>
            </a:r>
            <a:br>
              <a:rPr lang="en-IN" dirty="0"/>
            </a:br>
            <a:r>
              <a:rPr lang="en-IN" dirty="0"/>
              <a:t>	set2 = {"google",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set3 = set1 ^ set2</a:t>
            </a:r>
            <a:br>
              <a:rPr lang="en-IN" dirty="0"/>
            </a:br>
            <a:r>
              <a:rPr lang="en-IN" dirty="0"/>
              <a:t>	print(set3)</a:t>
            </a:r>
          </a:p>
          <a:p>
            <a:pPr marL="0" indent="0">
              <a:buNone/>
            </a:pP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US" dirty="0"/>
              <a:t>The ^ operator only allows you to join sets with sets, and not with other data types like you can with the </a:t>
            </a:r>
            <a:r>
              <a:rPr lang="en-US" dirty="0" err="1"/>
              <a:t>symmetric_difference</a:t>
            </a:r>
            <a:r>
              <a:rPr lang="en-US" dirty="0"/>
              <a:t>() method.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517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BE96-15EF-851C-8D06-8681925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9088A-D05F-74D1-0FA2-F9665E962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symmetric_difference_update</a:t>
            </a:r>
            <a:r>
              <a:rPr lang="en-US" dirty="0"/>
              <a:t>() method will also keep all but the duplicates, but it will change the original set instead of returning a new set.</a:t>
            </a:r>
          </a:p>
          <a:p>
            <a:pPr marL="0" indent="0">
              <a:buNone/>
            </a:pPr>
            <a:r>
              <a:rPr lang="en-US" dirty="0"/>
              <a:t>Use the </a:t>
            </a:r>
            <a:r>
              <a:rPr lang="en-US" dirty="0" err="1"/>
              <a:t>symmetric_difference_update</a:t>
            </a:r>
            <a:r>
              <a:rPr lang="en-US" dirty="0"/>
              <a:t>() method to keep the items that are not present in both sets: </a:t>
            </a:r>
          </a:p>
          <a:p>
            <a:pPr marL="0" indent="0">
              <a:buNone/>
            </a:pPr>
            <a:r>
              <a:rPr lang="en-US" dirty="0"/>
              <a:t>&gt;&gt;&gt;	set1 = {"apple", "banana", "cherry"} </a:t>
            </a:r>
          </a:p>
          <a:p>
            <a:pPr marL="0" indent="0">
              <a:buNone/>
            </a:pPr>
            <a:r>
              <a:rPr lang="en-US" dirty="0"/>
              <a:t>	set2 = {"google", "</a:t>
            </a:r>
            <a:r>
              <a:rPr lang="en-US" dirty="0" err="1"/>
              <a:t>microsoft</a:t>
            </a:r>
            <a:r>
              <a:rPr lang="en-US" dirty="0"/>
              <a:t>", "apple"} </a:t>
            </a:r>
          </a:p>
          <a:p>
            <a:pPr marL="0" indent="0">
              <a:buNone/>
            </a:pPr>
            <a:r>
              <a:rPr lang="en-US" dirty="0"/>
              <a:t>	set1.symmetric_difference_update(set2) </a:t>
            </a:r>
          </a:p>
          <a:p>
            <a:pPr marL="0" indent="0">
              <a:buNone/>
            </a:pPr>
            <a:r>
              <a:rPr lang="en-US" dirty="0"/>
              <a:t>	print(set1)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250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D130-80A9-07A4-F929-8CB6BE811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7036-0145-EF08-80BA-5DF1FC429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Set Methods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25BB5-EAD5-30A8-A2EE-2AE4D3FE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518474"/>
            <a:ext cx="11926964" cy="62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7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885B-7FDE-4CDC-9791-8913428D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DF2D-4B5E-CB89-BA53-6930CADC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E0FAC-1867-1FC7-DFB8-6CE8C8F7E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995287"/>
            <a:ext cx="10439401" cy="32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5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DCBE6-339E-8691-07BE-17E6735D2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BE79-3462-56C9-F9EC-A1422683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Set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7A5FF-1BCE-4EE2-C0CF-5645EEC5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r>
              <a:rPr lang="en-US" dirty="0"/>
              <a:t>Set items are unordered, unchangeable, and do not allow duplicate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Unordered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Unordered means that the items in a set do not have a defined order. </a:t>
            </a:r>
          </a:p>
          <a:p>
            <a:pPr marL="0" indent="0">
              <a:buNone/>
            </a:pPr>
            <a:r>
              <a:rPr lang="en-US" dirty="0"/>
              <a:t> Set items can appear in a different order every time you use them, and cannot be referred to by index or key.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Unchangeable </a:t>
            </a:r>
          </a:p>
          <a:p>
            <a:pPr marL="0" indent="0">
              <a:buNone/>
            </a:pPr>
            <a:r>
              <a:rPr lang="en-US" dirty="0"/>
              <a:t> Set items are unchangeable, meaning that we cannot change the items after the set has been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9914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05DD7-456C-5C42-2B55-A894BAC15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IN" b="1" dirty="0"/>
              <a:t>Duplicates Not Allowed</a:t>
            </a:r>
          </a:p>
          <a:p>
            <a:pPr marL="0" indent="0">
              <a:buNone/>
            </a:pPr>
            <a:r>
              <a:rPr lang="en-US" dirty="0"/>
              <a:t> Sets cannot have two items with the same value.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thisset</a:t>
            </a:r>
            <a:r>
              <a:rPr lang="en-US" dirty="0"/>
              <a:t> = {"apple", "banana", "cherry", "apple"}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Duplicate values will be ignored: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385D3-B41E-9CF2-A8D4-18AEC7FA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81" y="3907777"/>
            <a:ext cx="3086531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0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446EE-00A1-478A-0690-33E2A265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A15E-0FE2-6C75-8207-DDA7752FF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dirty="0"/>
              <a:t> The values True and 1 are considered the same value in sets, and are treated as duplicates: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True and 1 is considered the same 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thisset</a:t>
            </a:r>
            <a:r>
              <a:rPr lang="en-US" dirty="0"/>
              <a:t> = {"apple", "banana", "cherry", True, 1, 2}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False and 0 is considered the same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&gt;&gt;&gt;	</a:t>
            </a:r>
            <a:r>
              <a:rPr lang="en-US" dirty="0" err="1"/>
              <a:t>thisset</a:t>
            </a:r>
            <a:r>
              <a:rPr lang="en-US" dirty="0"/>
              <a:t> = {"apple", "banana", "cherry", False, True, 0}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FC951-0270-DA76-9D52-ADEEE5E0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813" y="3157499"/>
            <a:ext cx="3934374" cy="543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677084-C7E1-01BD-1BA1-49F5E322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3023" y="5953094"/>
            <a:ext cx="4505954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1CA4-51E0-FAEA-DC1D-864B7D73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r>
              <a:rPr lang="en-US" dirty="0"/>
              <a:t>Get the Length of a Set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D8A0-8272-07CD-7283-20ECCEDA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how many items a set has, use the </a:t>
            </a:r>
            <a:r>
              <a:rPr lang="en-US" dirty="0" err="1"/>
              <a:t>len</a:t>
            </a:r>
            <a:r>
              <a:rPr lang="en-US" dirty="0"/>
              <a:t>() function. </a:t>
            </a:r>
          </a:p>
          <a:p>
            <a:pPr marL="0" indent="0">
              <a:buNone/>
            </a:pPr>
            <a:r>
              <a:rPr lang="en-US" dirty="0"/>
              <a:t>Get the number of items in a set:</a:t>
            </a:r>
          </a:p>
          <a:p>
            <a:pPr marL="0" indent="0">
              <a:buNone/>
            </a:pPr>
            <a:r>
              <a:rPr lang="en-IN" dirty="0"/>
              <a:t>&gt;&gt;&gt;	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	print(</a:t>
            </a:r>
            <a:r>
              <a:rPr lang="en-IN" dirty="0" err="1"/>
              <a:t>len</a:t>
            </a:r>
            <a:r>
              <a:rPr lang="en-IN" dirty="0"/>
              <a:t>(</a:t>
            </a:r>
            <a:r>
              <a:rPr lang="en-IN" dirty="0" err="1"/>
              <a:t>thisset</a:t>
            </a:r>
            <a:r>
              <a:rPr lang="en-IN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39305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11E9-997C-D025-260E-FB1B4BDF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Set Items - Data Types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754AE-FAB4-367A-148A-FBADC68FE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set1 = {"apple", "banana", "cherry"}</a:t>
            </a:r>
            <a:br>
              <a:rPr lang="en-IN" dirty="0"/>
            </a:br>
            <a:r>
              <a:rPr lang="en-IN" dirty="0"/>
              <a:t>set2 = {1, 5, 7, 9, 3}</a:t>
            </a:r>
            <a:br>
              <a:rPr lang="en-IN" dirty="0"/>
            </a:br>
            <a:r>
              <a:rPr lang="en-IN" dirty="0"/>
              <a:t>set3 = {True, False, False}</a:t>
            </a:r>
          </a:p>
          <a:p>
            <a:endParaRPr lang="en-US" dirty="0"/>
          </a:p>
          <a:p>
            <a:r>
              <a:rPr lang="en-US" dirty="0"/>
              <a:t>type()</a:t>
            </a:r>
          </a:p>
          <a:p>
            <a:pPr marL="0" indent="0">
              <a:buNone/>
            </a:pPr>
            <a:r>
              <a:rPr lang="en-US" dirty="0"/>
              <a:t>From Python's perspective, sets are defined as objects with the data type 'set':</a:t>
            </a:r>
          </a:p>
          <a:p>
            <a:pPr marL="0" indent="0">
              <a:buNone/>
            </a:pPr>
            <a:r>
              <a:rPr lang="en-US" dirty="0"/>
              <a:t>&lt;class 'set'&gt;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814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C35E-3B3E-6FA6-69B7-B8B2C5CA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The set() Constructor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AE807-BF30-7BA3-47C9-FA9564BCD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also possible to use the set() constructor to make a set.</a:t>
            </a:r>
          </a:p>
          <a:p>
            <a:pPr marL="0" indent="0">
              <a:buNone/>
            </a:pPr>
            <a:r>
              <a:rPr lang="en-US" dirty="0" err="1"/>
              <a:t>thisset</a:t>
            </a:r>
            <a:r>
              <a:rPr lang="en-US" dirty="0"/>
              <a:t> = set(("apple", "banana", "cherry")) # note the double round-brackets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61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DB3BD-53A2-EDEB-AF91-28ECEAFC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r>
              <a:rPr lang="en-IN" dirty="0"/>
              <a:t>Access Items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FA50-CC29-99A9-3C0C-CA79D7432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8552"/>
          </a:xfrm>
        </p:spPr>
        <p:txBody>
          <a:bodyPr>
            <a:normAutofit/>
          </a:bodyPr>
          <a:lstStyle/>
          <a:p>
            <a:r>
              <a:rPr lang="en-US" dirty="0"/>
              <a:t>You cannot access items in a set by referring to an index or a key. </a:t>
            </a:r>
          </a:p>
          <a:p>
            <a:r>
              <a:rPr lang="en-US" dirty="0"/>
              <a:t>But you can loop through the set items using a for loop, or ask if a specified value is present in a set, by using the in keyword.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&gt;&gt;&gt;</a:t>
            </a:r>
            <a:r>
              <a:rPr lang="en-US" dirty="0" err="1"/>
              <a:t>thisset</a:t>
            </a:r>
            <a:r>
              <a:rPr lang="en-US" dirty="0"/>
              <a:t> = {"apple", "banana", "cherry"}</a:t>
            </a:r>
            <a:br>
              <a:rPr lang="en-US" dirty="0"/>
            </a:br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print(x)</a:t>
            </a:r>
          </a:p>
          <a:p>
            <a:pPr marL="0" indent="0">
              <a:buNone/>
            </a:pPr>
            <a:r>
              <a:rPr lang="en-US" dirty="0"/>
              <a:t>&gt;&gt;&gt;</a:t>
            </a:r>
            <a:r>
              <a:rPr lang="en-IN" dirty="0" err="1"/>
              <a:t>thisset</a:t>
            </a:r>
            <a:r>
              <a:rPr lang="en-IN" dirty="0"/>
              <a:t> = {"apple", "banana", "cherry"}</a:t>
            </a:r>
            <a:br>
              <a:rPr lang="en-IN" dirty="0"/>
            </a:br>
            <a:br>
              <a:rPr lang="en-IN" dirty="0"/>
            </a:br>
            <a:r>
              <a:rPr lang="en-IN" dirty="0"/>
              <a:t>print("banana" in </a:t>
            </a:r>
            <a:r>
              <a:rPr lang="en-IN" dirty="0" err="1"/>
              <a:t>thisset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000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2512</Words>
  <Application>Microsoft Office PowerPoint</Application>
  <PresentationFormat>Widescreen</PresentationFormat>
  <Paragraphs>168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 Theme</vt:lpstr>
      <vt:lpstr>Python SETS</vt:lpstr>
      <vt:lpstr>SETS</vt:lpstr>
      <vt:lpstr>  Set Items  </vt:lpstr>
      <vt:lpstr>PowerPoint Presentation</vt:lpstr>
      <vt:lpstr>PowerPoint Presentation</vt:lpstr>
      <vt:lpstr>  Get the Length of a Set  </vt:lpstr>
      <vt:lpstr>  Set Items - Data Types  </vt:lpstr>
      <vt:lpstr>  The set() Constructor  </vt:lpstr>
      <vt:lpstr>  Access Items  </vt:lpstr>
      <vt:lpstr>  Add Items  </vt:lpstr>
      <vt:lpstr>PowerPoint Presentation</vt:lpstr>
      <vt:lpstr>PowerPoint Presentation</vt:lpstr>
      <vt:lpstr>PowerPoint Presentation</vt:lpstr>
      <vt:lpstr>PowerPoint Presentation</vt:lpstr>
      <vt:lpstr>  Loop Sets </vt:lpstr>
      <vt:lpstr>  Join Sets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babu</dc:creator>
  <cp:lastModifiedBy>john babu</cp:lastModifiedBy>
  <cp:revision>91</cp:revision>
  <dcterms:created xsi:type="dcterms:W3CDTF">2025-08-14T15:19:58Z</dcterms:created>
  <dcterms:modified xsi:type="dcterms:W3CDTF">2025-08-17T16:30:08Z</dcterms:modified>
</cp:coreProperties>
</file>