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CB54-7EE2-9046-1585-BA8A7ED36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6E09F-1B96-FFAF-870A-AD8750279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DD113-2FAC-611A-EBB0-9F54363F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7042-66CB-4F3A-A6DC-4A4E831B3F1E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C1D4-A78E-0234-A80E-64078D41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C548-EE53-A866-764D-650E5B4C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5E03-46F9-4293-A9B6-5057DEC8C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84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C8FD-C37D-0694-D74D-29DA9CB8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DD276-8F4C-5339-9726-5FE305A18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85BF5-9105-87E3-A5D2-285791B2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7042-66CB-4F3A-A6DC-4A4E831B3F1E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751BE-9165-D4BC-A3A3-97870EDE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181EC-6752-1FA8-0751-2AA498CC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5E03-46F9-4293-A9B6-5057DEC8C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06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0C4BE-D5D4-7F7A-B4E6-086D6E212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74E4B-E193-A82E-D225-9066F8D9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A8EBF-8AEB-69C9-0608-5D99FD45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7042-66CB-4F3A-A6DC-4A4E831B3F1E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2AEC-2EDE-7831-9C06-48080A2C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C4EF-BF9C-8977-305D-3D915111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5E03-46F9-4293-A9B6-5057DEC8C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01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0A28-2955-4710-D987-E3BB78CE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BA62-1803-53C0-C12E-870A4CF07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CFB48-201B-B47A-7C8B-805A2506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7042-66CB-4F3A-A6DC-4A4E831B3F1E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23BC6-72A2-2047-4C2D-6279A882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BE15E-8553-DA25-8ACE-A26A64A4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5E03-46F9-4293-A9B6-5057DEC8C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59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F49F-ECBB-966F-5C3A-4BE5D606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EB65A-103D-9C33-559B-9FE95D5B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2578D-541F-2965-61CE-18663E49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7042-66CB-4F3A-A6DC-4A4E831B3F1E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75CE2-9464-E7D9-EBF1-C5D0CE44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CA423-8610-5789-2F5D-7AAD8342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5E03-46F9-4293-A9B6-5057DEC8C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9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5DD3-1B3D-958C-810D-9EE92F40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62B6E-3C81-3744-E694-8196CDDAA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6E880-F1FA-5859-C2F7-884FC858F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37F56-D8DE-613B-5DA8-7E8192BB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7042-66CB-4F3A-A6DC-4A4E831B3F1E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FDFA-ED5A-969E-E253-8CF6A5B2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9A391-7C6B-A448-2DEF-9E049655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5E03-46F9-4293-A9B6-5057DEC8C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7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048D-1433-3A2C-5310-699CF963D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89FC4-BF8A-A33B-1857-81A25CC40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D219C-F39B-B834-C757-B554E95D2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675D9-28AA-45FA-670F-D335F8BA8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58CD8-5967-3444-9179-E8AA335FE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C95B74-D20D-1B8B-074E-DA3253BF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7042-66CB-4F3A-A6DC-4A4E831B3F1E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CB2F0-8833-9D5E-5543-DDA23848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9D724-AEB9-AA9D-40F9-EF2DF90C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5E03-46F9-4293-A9B6-5057DEC8C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61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E963-8C35-9B56-F7AD-243574DB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1E238-CC6F-CD53-0F8B-3A548515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7042-66CB-4F3A-A6DC-4A4E831B3F1E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C9480-F665-ABD7-40AE-17BE17A7D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B251D-00A4-210C-5FFB-95AAAFBF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5E03-46F9-4293-A9B6-5057DEC8C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2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91EDD-B4FD-71C2-8173-15EE9081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7042-66CB-4F3A-A6DC-4A4E831B3F1E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6CFBC-6018-2533-A331-A07B4A7A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0BAC2-A063-6245-91C8-F4C3CB7D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5E03-46F9-4293-A9B6-5057DEC8C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6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35D1-0377-52AD-BC29-2DA93793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C9-2BA4-9E96-09DB-DBE7CCEFC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DC703-214E-B658-5B42-D6735DE95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6655A-8CB8-66E7-4C16-2D8EC782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7042-66CB-4F3A-A6DC-4A4E831B3F1E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847FF-CC65-E9E6-A5D4-6EACAF98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B2FA5-5383-BBA0-6C09-73379011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5E03-46F9-4293-A9B6-5057DEC8C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37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889B5-2747-047D-CEDA-B4B15A39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0D114-71DC-1676-EBC7-3BA424703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E8DBE-56D3-5298-098D-11006296E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262B2-7976-AEA9-9F20-05384346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7042-66CB-4F3A-A6DC-4A4E831B3F1E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A0694-3ADB-A4B2-66B1-94811CAD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54846-7150-8011-CFA1-4D74EF52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A5E03-46F9-4293-A9B6-5057DEC8C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7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A4D59-C253-125E-153C-65C31B4E0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9D6FC-8FA2-8C7D-886F-2DB48511F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E77F-B655-A923-439D-2D0D8130E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37042-66CB-4F3A-A6DC-4A4E831B3F1E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805E4-DE33-0064-7006-BD29736C7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6A893-A81E-F775-6617-4E30597DF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A5E03-46F9-4293-A9B6-5057DEC8C3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ref_func_dict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C927-3709-D7D1-D2A3-DC3E4C7B6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Python 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73649-E125-A780-579C-C343662CD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S1 MCA</a:t>
            </a:r>
          </a:p>
        </p:txBody>
      </p:sp>
    </p:spTree>
    <p:extLst>
      <p:ext uri="{BB962C8B-B14F-4D97-AF65-F5344CB8AC3E}">
        <p14:creationId xmlns:p14="http://schemas.microsoft.com/office/powerpoint/2010/main" val="346667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0A84-0B3F-739E-7F01-F0DFCEAF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Add a new item to the original dictionary, and see that the values list gets updated as well:</a:t>
            </a:r>
          </a:p>
          <a:p>
            <a:pPr marL="0" indent="0">
              <a:buNone/>
            </a:pPr>
            <a:r>
              <a:rPr lang="en-US" dirty="0"/>
              <a:t>&gt;&gt;&gt; 	car = {</a:t>
            </a:r>
            <a:br>
              <a:rPr lang="en-US" dirty="0"/>
            </a:br>
            <a:r>
              <a:rPr lang="en-US" dirty="0"/>
              <a:t>	"brand": "Ford",</a:t>
            </a:r>
            <a:br>
              <a:rPr lang="en-US" dirty="0"/>
            </a:br>
            <a:r>
              <a:rPr lang="en-US" dirty="0"/>
              <a:t>	"model": "Mustang",</a:t>
            </a:r>
            <a:br>
              <a:rPr lang="en-US" dirty="0"/>
            </a:br>
            <a:r>
              <a:rPr lang="en-US" dirty="0"/>
              <a:t>	"year": 1964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x = </a:t>
            </a:r>
            <a:r>
              <a:rPr lang="en-US" dirty="0" err="1"/>
              <a:t>car.values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print(x) #before the change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car["color"] = "red"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print(x) #after the change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23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5F05-0C49-6253-601A-BD50F257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Get Items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36FE9-8C01-51C7-2654-4551E38C6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" y="1825624"/>
            <a:ext cx="12116586" cy="503237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items</a:t>
            </a:r>
            <a:r>
              <a:rPr lang="en-US" dirty="0"/>
              <a:t>() method will return each item in a dictionary, as tuples in a list.</a:t>
            </a:r>
          </a:p>
          <a:p>
            <a:pPr marL="0" indent="0">
              <a:buNone/>
            </a:pPr>
            <a:r>
              <a:rPr lang="en-US" dirty="0"/>
              <a:t> Get a list of the </a:t>
            </a:r>
            <a:r>
              <a:rPr lang="en-US" dirty="0" err="1"/>
              <a:t>key:value</a:t>
            </a:r>
            <a:r>
              <a:rPr lang="en-US" dirty="0"/>
              <a:t> pairs</a:t>
            </a:r>
          </a:p>
          <a:p>
            <a:pPr marL="0" indent="0">
              <a:buNone/>
            </a:pPr>
            <a:r>
              <a:rPr lang="en-US" dirty="0"/>
              <a:t>&gt;&gt;&gt;	 </a:t>
            </a:r>
            <a:r>
              <a:rPr lang="en-US" dirty="0" err="1"/>
              <a:t>thisdict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	"brand": "Ford",</a:t>
            </a:r>
          </a:p>
          <a:p>
            <a:pPr marL="0" indent="0">
              <a:buNone/>
            </a:pPr>
            <a:r>
              <a:rPr lang="en-US" dirty="0"/>
              <a:t>  	"model": "Mustang",</a:t>
            </a:r>
          </a:p>
          <a:p>
            <a:pPr marL="0" indent="0">
              <a:buNone/>
            </a:pPr>
            <a:r>
              <a:rPr lang="en-US" dirty="0"/>
              <a:t>  	"year": 1964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x = </a:t>
            </a:r>
            <a:r>
              <a:rPr lang="en-US" dirty="0" err="1"/>
              <a:t>thisdict.items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	print(x)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D05915-5B2E-EE01-1730-9445BC4D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005" y="6061833"/>
            <a:ext cx="7649643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210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2E01F-A76C-6C58-AC4A-299C907C8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43B9-90B1-F08E-53F1-211997CFB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" y="1"/>
            <a:ext cx="11849493" cy="6857999"/>
          </a:xfrm>
        </p:spPr>
        <p:txBody>
          <a:bodyPr>
            <a:normAutofit/>
          </a:bodyPr>
          <a:lstStyle/>
          <a:p>
            <a:r>
              <a:rPr lang="en-US" dirty="0"/>
              <a:t>Add a new item to the original dictionary, and see that the items list gets updated as well</a:t>
            </a:r>
          </a:p>
          <a:p>
            <a:pPr marL="0" indent="0">
              <a:buNone/>
            </a:pPr>
            <a:r>
              <a:rPr lang="en-US" dirty="0"/>
              <a:t>&gt;&gt;&gt; 	car = {</a:t>
            </a:r>
            <a:br>
              <a:rPr lang="en-US" dirty="0"/>
            </a:br>
            <a:r>
              <a:rPr lang="en-US" dirty="0"/>
              <a:t>	"brand": "Ford",</a:t>
            </a:r>
            <a:br>
              <a:rPr lang="en-US" dirty="0"/>
            </a:br>
            <a:r>
              <a:rPr lang="en-US" dirty="0"/>
              <a:t>	"model": "Mustang",</a:t>
            </a:r>
            <a:br>
              <a:rPr lang="en-US" dirty="0"/>
            </a:br>
            <a:r>
              <a:rPr lang="en-US" dirty="0"/>
              <a:t>	"year": 1964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x = </a:t>
            </a:r>
            <a:r>
              <a:rPr lang="en-US" dirty="0" err="1"/>
              <a:t>car.items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print(x) #before the change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car["color"] = "red"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print(x) #after the change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20A3C-1AD5-CB09-8559-AE35DB10D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001" y="5970455"/>
            <a:ext cx="8773749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5194-659D-59AA-79C9-06FE8E69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Check if Key Exists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14DE-D960-2B75-7B50-020A77836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determine if a specified key is present in a dictionary use the in keyword:</a:t>
            </a:r>
          </a:p>
          <a:p>
            <a:pPr marL="0" indent="0">
              <a:buNone/>
            </a:pPr>
            <a:r>
              <a:rPr lang="en-US" dirty="0"/>
              <a:t>&gt;&gt;&gt;	 </a:t>
            </a: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	"brand": "Ford",</a:t>
            </a:r>
            <a:br>
              <a:rPr lang="en-US" dirty="0"/>
            </a:br>
            <a:r>
              <a:rPr lang="en-US" dirty="0"/>
              <a:t> 	 "model": "Mustang",</a:t>
            </a:r>
            <a:br>
              <a:rPr lang="en-US" dirty="0"/>
            </a:br>
            <a:r>
              <a:rPr lang="en-US" dirty="0"/>
              <a:t> 	 "year": 1964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if "model" in </a:t>
            </a:r>
            <a:r>
              <a:rPr lang="en-US" dirty="0" err="1"/>
              <a:t>thisdict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	 print("Yes, 'model' is one of the keys in the </a:t>
            </a:r>
            <a:r>
              <a:rPr lang="en-US" dirty="0" err="1"/>
              <a:t>thisdict</a:t>
            </a:r>
            <a:r>
              <a:rPr lang="en-US" dirty="0"/>
              <a:t> dictionary")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Check if "model" is present in </a:t>
            </a:r>
            <a:r>
              <a:rPr lang="en-US"/>
              <a:t>the dictionary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535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0817-6884-9A02-474B-C5A675D1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Change Values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659FD-D62D-B488-4B0C-6BB07A6E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change the value of a specific item by referring to its key name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&gt;&gt;&gt; 	</a:t>
            </a: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	"brand": "Ford",</a:t>
            </a:r>
            <a:br>
              <a:rPr lang="en-US" dirty="0"/>
            </a:br>
            <a:r>
              <a:rPr lang="en-US" dirty="0"/>
              <a:t> 	 "model": "Mustang",</a:t>
            </a:r>
            <a:br>
              <a:rPr lang="en-US" dirty="0"/>
            </a:br>
            <a:r>
              <a:rPr lang="en-US" dirty="0"/>
              <a:t> 	 "year": 1964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thisdict</a:t>
            </a:r>
            <a:r>
              <a:rPr lang="en-US" dirty="0"/>
              <a:t>["year"] = 2018</a:t>
            </a:r>
          </a:p>
        </p:txBody>
      </p:sp>
    </p:spTree>
    <p:extLst>
      <p:ext uri="{BB962C8B-B14F-4D97-AF65-F5344CB8AC3E}">
        <p14:creationId xmlns:p14="http://schemas.microsoft.com/office/powerpoint/2010/main" val="1095634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2728-7C90-31F0-E466-D24AA0FB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Update Dictionary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7164-46CD-AA1A-0C05-4955DD592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The update() method will update the dictionary with the items from the given argument.</a:t>
            </a:r>
          </a:p>
          <a:p>
            <a:r>
              <a:rPr lang="en-US" dirty="0"/>
              <a:t>The argument must be a dictionary, or an </a:t>
            </a:r>
            <a:r>
              <a:rPr lang="en-US" dirty="0" err="1"/>
              <a:t>iterable</a:t>
            </a:r>
            <a:r>
              <a:rPr lang="en-US" dirty="0"/>
              <a:t> object with </a:t>
            </a:r>
            <a:r>
              <a:rPr lang="en-US" dirty="0" err="1"/>
              <a:t>key:value</a:t>
            </a:r>
            <a:r>
              <a:rPr lang="en-US" dirty="0"/>
              <a:t> pairs.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IN" dirty="0" err="1"/>
              <a:t>thisdict</a:t>
            </a:r>
            <a:r>
              <a:rPr lang="en-IN" dirty="0"/>
              <a:t> = {</a:t>
            </a:r>
            <a:br>
              <a:rPr lang="en-IN" dirty="0"/>
            </a:br>
            <a:r>
              <a:rPr lang="en-IN" dirty="0"/>
              <a:t>  	"brand": "Ford",</a:t>
            </a:r>
            <a:br>
              <a:rPr lang="en-IN" dirty="0"/>
            </a:br>
            <a:r>
              <a:rPr lang="en-IN" dirty="0"/>
              <a:t>  	"model": "Mustang",</a:t>
            </a:r>
            <a:br>
              <a:rPr lang="en-IN" dirty="0"/>
            </a:br>
            <a:r>
              <a:rPr lang="en-IN" dirty="0"/>
              <a:t>  	"year": 1964</a:t>
            </a:r>
            <a:br>
              <a:rPr lang="en-IN" dirty="0"/>
            </a:br>
            <a:r>
              <a:rPr lang="en-IN" dirty="0"/>
              <a:t>	}</a:t>
            </a:r>
            <a:br>
              <a:rPr lang="en-IN" dirty="0"/>
            </a:br>
            <a:r>
              <a:rPr lang="en-IN" dirty="0"/>
              <a:t>	</a:t>
            </a:r>
            <a:r>
              <a:rPr lang="en-IN" dirty="0" err="1"/>
              <a:t>thisdict.update</a:t>
            </a:r>
            <a:r>
              <a:rPr lang="en-IN" dirty="0"/>
              <a:t>({"year": 2020})</a:t>
            </a:r>
          </a:p>
        </p:txBody>
      </p:sp>
    </p:spTree>
    <p:extLst>
      <p:ext uri="{BB962C8B-B14F-4D97-AF65-F5344CB8AC3E}">
        <p14:creationId xmlns:p14="http://schemas.microsoft.com/office/powerpoint/2010/main" val="82783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76A2-D311-2868-42DA-24A05738C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Adding Items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038D-4BA3-0B61-0066-5AF54470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an item to the dictionary is done by using a new index key and assigning a value to it: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	 "brand": "Ford",</a:t>
            </a:r>
            <a:br>
              <a:rPr lang="en-US" dirty="0"/>
            </a:br>
            <a:r>
              <a:rPr lang="en-US" dirty="0"/>
              <a:t> 	 "model": "Mustang",</a:t>
            </a:r>
            <a:br>
              <a:rPr lang="en-US" dirty="0"/>
            </a:br>
            <a:r>
              <a:rPr lang="en-US" dirty="0"/>
              <a:t> 	 "year": 1964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thisdict</a:t>
            </a:r>
            <a:r>
              <a:rPr lang="en-US" dirty="0"/>
              <a:t>["color"] = "red"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thisdict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0263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5787-FDD0-217A-AF03-DB9CB91E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Update Dictionary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688A-227A-DF5D-9AEC-E1AEAA1D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update() method will update the dictionary with the items from a given argument. If the item does not exist, the item will be added. </a:t>
            </a:r>
          </a:p>
          <a:p>
            <a:r>
              <a:rPr lang="en-US" dirty="0"/>
              <a:t>The argument must be a dictionary, or an </a:t>
            </a:r>
            <a:r>
              <a:rPr lang="en-US" dirty="0" err="1"/>
              <a:t>iterable</a:t>
            </a:r>
            <a:r>
              <a:rPr lang="en-US" dirty="0"/>
              <a:t> object with </a:t>
            </a:r>
            <a:r>
              <a:rPr lang="en-US" dirty="0" err="1"/>
              <a:t>key:value</a:t>
            </a:r>
            <a:r>
              <a:rPr lang="en-US" dirty="0"/>
              <a:t> pairs.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IN" dirty="0" err="1"/>
              <a:t>thisdict</a:t>
            </a:r>
            <a:r>
              <a:rPr lang="en-IN" dirty="0"/>
              <a:t> = {</a:t>
            </a:r>
            <a:br>
              <a:rPr lang="en-IN" dirty="0"/>
            </a:br>
            <a:r>
              <a:rPr lang="en-IN" dirty="0"/>
              <a:t>  	"brand": "Ford",</a:t>
            </a:r>
            <a:br>
              <a:rPr lang="en-IN" dirty="0"/>
            </a:br>
            <a:r>
              <a:rPr lang="en-IN" dirty="0"/>
              <a:t>  	"model": "Mustang",</a:t>
            </a:r>
            <a:br>
              <a:rPr lang="en-IN" dirty="0"/>
            </a:br>
            <a:r>
              <a:rPr lang="en-IN" dirty="0"/>
              <a:t>  	"year": 1964</a:t>
            </a:r>
            <a:br>
              <a:rPr lang="en-IN" dirty="0"/>
            </a:br>
            <a:r>
              <a:rPr lang="en-IN" dirty="0"/>
              <a:t>	}</a:t>
            </a:r>
            <a:br>
              <a:rPr lang="en-IN" dirty="0"/>
            </a:br>
            <a:r>
              <a:rPr lang="en-IN" dirty="0"/>
              <a:t>	</a:t>
            </a:r>
            <a:r>
              <a:rPr lang="en-IN" dirty="0" err="1"/>
              <a:t>thisdict.update</a:t>
            </a:r>
            <a:r>
              <a:rPr lang="en-IN" dirty="0"/>
              <a:t>({"</a:t>
            </a:r>
            <a:r>
              <a:rPr lang="en-IN" dirty="0" err="1"/>
              <a:t>color</a:t>
            </a:r>
            <a:r>
              <a:rPr lang="en-IN" dirty="0"/>
              <a:t>": "red"})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252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5F4E-EC79-74D7-A6D8-61A12756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Removing Items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7CB2A-F870-3DC0-EFAD-BBAC7547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There are several methods to remove items from a dictionary: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pop() </a:t>
            </a:r>
            <a:r>
              <a:rPr lang="en-US" dirty="0"/>
              <a:t>method removes the item with the specified key name: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	</a:t>
            </a: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	"brand": "Ford",</a:t>
            </a:r>
            <a:br>
              <a:rPr lang="en-US" dirty="0"/>
            </a:br>
            <a:r>
              <a:rPr lang="en-US" dirty="0"/>
              <a:t>  	"model": "Mustang",</a:t>
            </a:r>
            <a:br>
              <a:rPr lang="en-US" dirty="0"/>
            </a:br>
            <a:r>
              <a:rPr lang="en-US" dirty="0"/>
              <a:t>  	"year": 1964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thisdict.pop</a:t>
            </a:r>
            <a:r>
              <a:rPr lang="en-US" dirty="0"/>
              <a:t>("model")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thisdict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511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6BF8-92DC-98F5-290D-09E42AE1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popitem</a:t>
            </a:r>
            <a:r>
              <a:rPr lang="en-US" b="1" dirty="0"/>
              <a:t>() </a:t>
            </a:r>
            <a:r>
              <a:rPr lang="en-US" dirty="0"/>
              <a:t>method removes the last inserted item (in versions before 3.7, a random item is removed instead)</a:t>
            </a:r>
          </a:p>
          <a:p>
            <a:pPr marL="0" indent="0">
              <a:buNone/>
            </a:pPr>
            <a:r>
              <a:rPr lang="en-US" dirty="0"/>
              <a:t>&gt;&gt;&gt; 	</a:t>
            </a: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	"brand": "Ford",</a:t>
            </a:r>
            <a:br>
              <a:rPr lang="en-US" dirty="0"/>
            </a:br>
            <a:r>
              <a:rPr lang="en-US" dirty="0"/>
              <a:t>  	"model": "Mustang",</a:t>
            </a:r>
            <a:br>
              <a:rPr lang="en-US" dirty="0"/>
            </a:br>
            <a:r>
              <a:rPr lang="en-US" dirty="0"/>
              <a:t>  	"year": 1964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thisdict.popitem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b="1" dirty="0"/>
              <a:t>del</a:t>
            </a:r>
            <a:r>
              <a:rPr lang="en-US" dirty="0"/>
              <a:t> keyword removes the item with the specified key name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	 "brand": "Ford",</a:t>
            </a:r>
            <a:br>
              <a:rPr lang="en-US" dirty="0"/>
            </a:br>
            <a:r>
              <a:rPr lang="en-US" dirty="0"/>
              <a:t> 	 "model": "Mustang",</a:t>
            </a:r>
            <a:br>
              <a:rPr lang="en-US" dirty="0"/>
            </a:br>
            <a:r>
              <a:rPr lang="en-US" dirty="0"/>
              <a:t> 	 "year": 1964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del </a:t>
            </a:r>
            <a:r>
              <a:rPr lang="en-US" dirty="0" err="1"/>
              <a:t>thisdict</a:t>
            </a:r>
            <a:r>
              <a:rPr lang="en-US" dirty="0"/>
              <a:t>["model"]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thisdict</a:t>
            </a:r>
            <a:r>
              <a:rPr lang="en-US" dirty="0"/>
              <a:t>)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62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45BF-C6A0-9CFE-0613-24BF64FE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Dictionary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4AA4-9F04-3E00-C1A7-643086365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5424"/>
            <a:ext cx="12192000" cy="5302576"/>
          </a:xfrm>
        </p:spPr>
        <p:txBody>
          <a:bodyPr>
            <a:noAutofit/>
          </a:bodyPr>
          <a:lstStyle/>
          <a:p>
            <a:r>
              <a:rPr lang="en-US" dirty="0"/>
              <a:t>Dictionaries are used to store data values in </a:t>
            </a:r>
            <a:r>
              <a:rPr lang="en-US" dirty="0" err="1"/>
              <a:t>key:value</a:t>
            </a:r>
            <a:r>
              <a:rPr lang="en-US" dirty="0"/>
              <a:t> pairs.</a:t>
            </a:r>
          </a:p>
          <a:p>
            <a:r>
              <a:rPr lang="en-US" dirty="0"/>
              <a:t>A dictionary is a collection which is ordered*, changeable and do not allow duplicates.</a:t>
            </a:r>
          </a:p>
          <a:p>
            <a:r>
              <a:rPr lang="en-US" dirty="0"/>
              <a:t>As of Python version 3.7, dictionaries are </a:t>
            </a:r>
            <a:r>
              <a:rPr lang="en-US" i="1" dirty="0"/>
              <a:t>ordered</a:t>
            </a:r>
            <a:r>
              <a:rPr lang="en-US" dirty="0"/>
              <a:t>. In Python 3.6 and earlier, dictionaries are </a:t>
            </a:r>
            <a:r>
              <a:rPr lang="en-US" i="1" dirty="0"/>
              <a:t>unordered</a:t>
            </a:r>
            <a:r>
              <a:rPr lang="en-US" dirty="0"/>
              <a:t>.</a:t>
            </a:r>
          </a:p>
          <a:p>
            <a:r>
              <a:rPr lang="en-US" dirty="0"/>
              <a:t>Dictionaries are written with curly brackets, and have keys and values</a:t>
            </a:r>
          </a:p>
          <a:p>
            <a:pPr marL="0" indent="0">
              <a:buNone/>
            </a:pPr>
            <a:r>
              <a:rPr lang="en-US" dirty="0"/>
              <a:t>&gt;&gt;&gt; 	</a:t>
            </a: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	"brand": "Ford",</a:t>
            </a:r>
            <a:br>
              <a:rPr lang="en-US" dirty="0"/>
            </a:br>
            <a:r>
              <a:rPr lang="en-US" dirty="0"/>
              <a:t>  	"model": "Mustang",</a:t>
            </a:r>
            <a:br>
              <a:rPr lang="en-US" dirty="0"/>
            </a:br>
            <a:r>
              <a:rPr lang="en-US" dirty="0"/>
              <a:t>  	"year": 1964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thisdict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577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68EB-22B9-8BBC-C873-610E2CD9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del keyword removes the item with the specified key name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	 "brand": "Ford",</a:t>
            </a:r>
            <a:br>
              <a:rPr lang="en-US" dirty="0"/>
            </a:br>
            <a:r>
              <a:rPr lang="en-US" dirty="0"/>
              <a:t> 	 "model": "Mustang",</a:t>
            </a:r>
            <a:br>
              <a:rPr lang="en-US" dirty="0"/>
            </a:br>
            <a:r>
              <a:rPr lang="en-US" dirty="0"/>
              <a:t> 	 "year": 1964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del </a:t>
            </a:r>
            <a:r>
              <a:rPr lang="en-US" dirty="0" err="1"/>
              <a:t>thisdict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thisdict</a:t>
            </a:r>
            <a:r>
              <a:rPr lang="en-US" dirty="0"/>
              <a:t>) #this will cause an error because "</a:t>
            </a:r>
            <a:r>
              <a:rPr lang="en-US" dirty="0" err="1"/>
              <a:t>thisdict</a:t>
            </a:r>
            <a:r>
              <a:rPr lang="en-US" dirty="0"/>
              <a:t>" no longer exists.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clear() </a:t>
            </a:r>
            <a:r>
              <a:rPr lang="en-US" dirty="0"/>
              <a:t>method empties the dictionary</a:t>
            </a:r>
          </a:p>
          <a:p>
            <a:pPr marL="0" indent="0">
              <a:buNone/>
            </a:pPr>
            <a:r>
              <a:rPr lang="en-US" dirty="0"/>
              <a:t>&gt;&gt;&gt; 	</a:t>
            </a: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	"brand": "Ford",</a:t>
            </a:r>
            <a:br>
              <a:rPr lang="en-US" dirty="0"/>
            </a:br>
            <a:r>
              <a:rPr lang="en-US" dirty="0"/>
              <a:t> 	 "model": "Mustang",</a:t>
            </a:r>
            <a:br>
              <a:rPr lang="en-US" dirty="0"/>
            </a:br>
            <a:r>
              <a:rPr lang="en-US" dirty="0"/>
              <a:t> 	 "year": 1964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thisdict.clear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thisdict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899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04CD7-4CB7-BBFB-2624-B67E365E3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7D85F-E662-F5E3-10D8-78A50F701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/>
              <a:t>Loop Through a Dictionary</a:t>
            </a:r>
          </a:p>
          <a:p>
            <a:pPr marL="0" indent="0">
              <a:buNone/>
            </a:pPr>
            <a:r>
              <a:rPr lang="en-US" dirty="0"/>
              <a:t>You can loop through a dictionary by using a for loop.</a:t>
            </a:r>
          </a:p>
          <a:p>
            <a:pPr marL="0" indent="0">
              <a:buNone/>
            </a:pPr>
            <a:r>
              <a:rPr lang="en-US" dirty="0"/>
              <a:t>When looping through a dictionary, the return value are the </a:t>
            </a:r>
            <a:r>
              <a:rPr lang="en-US" i="1" dirty="0"/>
              <a:t>keys</a:t>
            </a:r>
            <a:r>
              <a:rPr lang="en-US" dirty="0"/>
              <a:t> of the dictionary, but there are methods to return the </a:t>
            </a:r>
            <a:r>
              <a:rPr lang="en-US" i="1" dirty="0"/>
              <a:t>values</a:t>
            </a:r>
            <a:r>
              <a:rPr lang="en-US" dirty="0"/>
              <a:t> as well.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Print all key names in the dictionary, one by one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US" dirty="0" err="1"/>
              <a:t>thisdict</a:t>
            </a:r>
            <a:r>
              <a:rPr lang="en-US" dirty="0"/>
              <a:t> =	{</a:t>
            </a:r>
          </a:p>
          <a:p>
            <a:pPr marL="0" indent="0">
              <a:buNone/>
            </a:pPr>
            <a:r>
              <a:rPr lang="en-US" dirty="0"/>
              <a:t>  	"brand": "Ford",</a:t>
            </a:r>
          </a:p>
          <a:p>
            <a:pPr marL="0" indent="0">
              <a:buNone/>
            </a:pPr>
            <a:r>
              <a:rPr lang="en-US" dirty="0"/>
              <a:t> 	 "model": "Mustang",</a:t>
            </a:r>
          </a:p>
          <a:p>
            <a:pPr marL="0" indent="0">
              <a:buNone/>
            </a:pPr>
            <a:r>
              <a:rPr lang="en-US" dirty="0"/>
              <a:t> 	 "year": 1964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for x in </a:t>
            </a:r>
            <a:r>
              <a:rPr lang="en-US" dirty="0" err="1"/>
              <a:t>thisdict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	 print(x)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444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084E6-6861-30B6-B659-3488085A3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2CE6A-2875-D40F-6575-2F78B71A8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dirty="0"/>
              <a:t>Print all </a:t>
            </a:r>
            <a:r>
              <a:rPr lang="en-US" i="1" dirty="0"/>
              <a:t>values</a:t>
            </a:r>
            <a:r>
              <a:rPr lang="en-US" dirty="0"/>
              <a:t> in the dictionary, one by one:</a:t>
            </a:r>
          </a:p>
          <a:p>
            <a:pPr marL="0" indent="0">
              <a:buNone/>
            </a:pPr>
            <a:r>
              <a:rPr lang="en-US" dirty="0"/>
              <a:t>&gt;&gt;&gt; 	</a:t>
            </a:r>
            <a:r>
              <a:rPr lang="en-US" dirty="0" err="1"/>
              <a:t>thisdict</a:t>
            </a:r>
            <a:r>
              <a:rPr lang="en-US" dirty="0"/>
              <a:t> =	{</a:t>
            </a:r>
          </a:p>
          <a:p>
            <a:pPr marL="0" indent="0">
              <a:buNone/>
            </a:pPr>
            <a:r>
              <a:rPr lang="en-US" dirty="0"/>
              <a:t>  	"brand": "Ford",</a:t>
            </a:r>
          </a:p>
          <a:p>
            <a:pPr marL="0" indent="0">
              <a:buNone/>
            </a:pPr>
            <a:r>
              <a:rPr lang="en-US" dirty="0"/>
              <a:t>  	"model": "Mustang",</a:t>
            </a:r>
          </a:p>
          <a:p>
            <a:pPr marL="0" indent="0">
              <a:buNone/>
            </a:pPr>
            <a:r>
              <a:rPr lang="en-US" dirty="0"/>
              <a:t> 	 "year": 1964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for x in </a:t>
            </a:r>
            <a:r>
              <a:rPr lang="en-US" dirty="0" err="1"/>
              <a:t>thisdict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	 print(</a:t>
            </a:r>
            <a:r>
              <a:rPr lang="en-US" dirty="0" err="1"/>
              <a:t>thisdict</a:t>
            </a:r>
            <a:r>
              <a:rPr lang="en-US" dirty="0"/>
              <a:t>[x])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also use the </a:t>
            </a:r>
            <a:r>
              <a:rPr lang="en-US" b="1" dirty="0"/>
              <a:t>values()</a:t>
            </a:r>
            <a:r>
              <a:rPr lang="en-US" dirty="0"/>
              <a:t> method to return values of a dictionary</a:t>
            </a:r>
          </a:p>
          <a:p>
            <a:pPr marL="0" indent="0">
              <a:buNone/>
            </a:pPr>
            <a:r>
              <a:rPr lang="en-US" dirty="0"/>
              <a:t>&gt;&gt;&gt; 	for x in </a:t>
            </a:r>
            <a:r>
              <a:rPr lang="en-US" dirty="0" err="1"/>
              <a:t>thisdict.values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 	 print(x)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858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BEAE1-08B9-A402-1FD7-4F2B3EB86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517A-662C-5933-23DE-2AFEE209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dirty="0"/>
              <a:t>You can use the </a:t>
            </a:r>
            <a:r>
              <a:rPr lang="en-US" b="1" dirty="0"/>
              <a:t>keys() </a:t>
            </a:r>
            <a:r>
              <a:rPr lang="en-US" dirty="0"/>
              <a:t>method to return the keys of a dictionary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	for x in </a:t>
            </a:r>
            <a:r>
              <a:rPr lang="en-US" dirty="0" err="1"/>
              <a:t>thisdict.keys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 		print(x)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Loop through both keys and values, by using the items() method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	for x, y in </a:t>
            </a:r>
            <a:r>
              <a:rPr lang="en-US" dirty="0" err="1"/>
              <a:t>thisdict.items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		  print(x, y)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928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6D03-A39E-3945-53C7-475747324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Copy a Dictionary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89DCA-18A9-6149-66BB-7CA4BFFE8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cannot copy a dictionary simply by typing dict2 = dict1, </a:t>
            </a:r>
          </a:p>
          <a:p>
            <a:pPr marL="0" indent="0">
              <a:buNone/>
            </a:pPr>
            <a:r>
              <a:rPr lang="en-US" dirty="0"/>
              <a:t>because: dict2 will only be a reference to dict1, and changes made in dict1 will automatically also be made in dict2.</a:t>
            </a:r>
          </a:p>
          <a:p>
            <a:r>
              <a:rPr lang="en-US" dirty="0"/>
              <a:t>There are ways to make a copy, one way is to use the built-in Dictionary method </a:t>
            </a:r>
            <a:r>
              <a:rPr lang="en-US" b="1" dirty="0"/>
              <a:t>copy().</a:t>
            </a:r>
          </a:p>
          <a:p>
            <a:pPr marL="0" indent="0">
              <a:buNone/>
            </a:pPr>
            <a:r>
              <a:rPr lang="en-US" b="1" dirty="0"/>
              <a:t>&gt;&gt;&gt; 	</a:t>
            </a: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	"brand": "Ford",</a:t>
            </a:r>
            <a:br>
              <a:rPr lang="en-US" dirty="0"/>
            </a:br>
            <a:r>
              <a:rPr lang="en-US" dirty="0"/>
              <a:t>  	"model": "Mustang",</a:t>
            </a:r>
            <a:br>
              <a:rPr lang="en-US" dirty="0"/>
            </a:br>
            <a:r>
              <a:rPr lang="en-US" dirty="0"/>
              <a:t> 	"year": 1964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mydict</a:t>
            </a:r>
            <a:r>
              <a:rPr lang="en-US" dirty="0"/>
              <a:t> = </a:t>
            </a:r>
            <a:r>
              <a:rPr lang="en-US" dirty="0" err="1"/>
              <a:t>thisdict.copy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mydict</a:t>
            </a:r>
            <a:r>
              <a:rPr lang="en-US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61781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F30F-8EEC-9B6B-6DBD-6FC9DFE9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B7DA-60C7-3E26-B267-AE61B4A38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make a copy is to use the built-in function </a:t>
            </a:r>
            <a:r>
              <a:rPr lang="en-US" dirty="0" err="1"/>
              <a:t>dict</a:t>
            </a:r>
            <a:r>
              <a:rPr lang="en-US" dirty="0"/>
              <a:t>().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&gt;&gt;&gt;	</a:t>
            </a: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	"brand": "Ford",</a:t>
            </a:r>
            <a:br>
              <a:rPr lang="en-US" dirty="0"/>
            </a:br>
            <a:r>
              <a:rPr lang="en-US" dirty="0"/>
              <a:t> 	 "model": "Mustang",</a:t>
            </a:r>
            <a:br>
              <a:rPr lang="en-US" dirty="0"/>
            </a:br>
            <a:r>
              <a:rPr lang="en-US" dirty="0"/>
              <a:t> 	 "year": 1964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mydict</a:t>
            </a:r>
            <a:r>
              <a:rPr lang="en-US" dirty="0"/>
              <a:t> = </a:t>
            </a:r>
            <a:r>
              <a:rPr lang="en-US" dirty="0" err="1"/>
              <a:t>dict</a:t>
            </a:r>
            <a:r>
              <a:rPr lang="en-US" dirty="0"/>
              <a:t>(</a:t>
            </a:r>
            <a:r>
              <a:rPr lang="en-US" dirty="0" err="1"/>
              <a:t>thisdict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mydict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7292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72FC-5F48-9EF6-7803-417A146A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3315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Nested Dictionaries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BE5A-4961-64E8-37D8-7698A78C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56" y="603316"/>
            <a:ext cx="11877773" cy="6155704"/>
          </a:xfrm>
        </p:spPr>
        <p:txBody>
          <a:bodyPr>
            <a:normAutofit/>
          </a:bodyPr>
          <a:lstStyle/>
          <a:p>
            <a:r>
              <a:rPr lang="en-US" dirty="0"/>
              <a:t>A dictionary can contain dictionaries, this is called nested dictionaries.</a:t>
            </a:r>
          </a:p>
          <a:p>
            <a:pPr marL="0" indent="0">
              <a:buNone/>
            </a:pPr>
            <a:r>
              <a:rPr lang="en-US" dirty="0"/>
              <a:t>&gt;&gt;&gt; 	</a:t>
            </a:r>
            <a:r>
              <a:rPr lang="en-IN" dirty="0" err="1"/>
              <a:t>myfamily</a:t>
            </a:r>
            <a:r>
              <a:rPr lang="en-IN" dirty="0"/>
              <a:t> = {</a:t>
            </a:r>
            <a:br>
              <a:rPr lang="en-IN" dirty="0"/>
            </a:br>
            <a:r>
              <a:rPr lang="en-IN" dirty="0"/>
              <a:t>  	"child1" : {</a:t>
            </a:r>
            <a:br>
              <a:rPr lang="en-IN" dirty="0"/>
            </a:br>
            <a:r>
              <a:rPr lang="en-IN" dirty="0"/>
              <a:t>   	 "name" : "Emil",</a:t>
            </a:r>
            <a:br>
              <a:rPr lang="en-IN" dirty="0"/>
            </a:br>
            <a:r>
              <a:rPr lang="en-IN" dirty="0"/>
              <a:t>  	  "year" : 2004</a:t>
            </a:r>
            <a:br>
              <a:rPr lang="en-IN" dirty="0"/>
            </a:br>
            <a:r>
              <a:rPr lang="en-IN" dirty="0"/>
              <a:t>  	},</a:t>
            </a:r>
            <a:br>
              <a:rPr lang="en-IN" dirty="0"/>
            </a:br>
            <a:r>
              <a:rPr lang="en-IN" dirty="0"/>
              <a:t>  	"child2" : {</a:t>
            </a:r>
            <a:br>
              <a:rPr lang="en-IN" dirty="0"/>
            </a:br>
            <a:r>
              <a:rPr lang="en-IN" dirty="0"/>
              <a:t>   	"name" : "Tobias",</a:t>
            </a:r>
            <a:br>
              <a:rPr lang="en-IN" dirty="0"/>
            </a:br>
            <a:r>
              <a:rPr lang="en-IN" dirty="0"/>
              <a:t>   	 "year" : 2007</a:t>
            </a:r>
            <a:br>
              <a:rPr lang="en-IN" dirty="0"/>
            </a:br>
            <a:r>
              <a:rPr lang="en-IN" dirty="0"/>
              <a:t>  	},</a:t>
            </a:r>
            <a:br>
              <a:rPr lang="en-IN" dirty="0"/>
            </a:br>
            <a:r>
              <a:rPr lang="en-IN" dirty="0"/>
              <a:t>  	"child3" : {</a:t>
            </a:r>
            <a:br>
              <a:rPr lang="en-IN" dirty="0"/>
            </a:br>
            <a:r>
              <a:rPr lang="en-IN" dirty="0"/>
              <a:t>    	"name" : "Linus",</a:t>
            </a:r>
            <a:br>
              <a:rPr lang="en-IN" dirty="0"/>
            </a:br>
            <a:r>
              <a:rPr lang="en-IN" dirty="0"/>
              <a:t>    	"year" : 2011</a:t>
            </a:r>
            <a:br>
              <a:rPr lang="en-IN" dirty="0"/>
            </a:br>
            <a:r>
              <a:rPr lang="en-IN" dirty="0"/>
              <a:t>  	}</a:t>
            </a:r>
            <a:br>
              <a:rPr lang="en-IN" dirty="0"/>
            </a:br>
            <a:r>
              <a:rPr lang="en-IN" dirty="0"/>
              <a:t>          }</a:t>
            </a:r>
          </a:p>
        </p:txBody>
      </p:sp>
    </p:spTree>
    <p:extLst>
      <p:ext uri="{BB962C8B-B14F-4D97-AF65-F5344CB8AC3E}">
        <p14:creationId xmlns:p14="http://schemas.microsoft.com/office/powerpoint/2010/main" val="485234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CB924-79D1-2A51-7D5B-B1ABC9863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three dictionaries, then create one dictionary that will contain the other three dictionaries:</a:t>
            </a:r>
          </a:p>
          <a:p>
            <a:pPr marL="0" indent="0">
              <a:buNone/>
            </a:pPr>
            <a:r>
              <a:rPr lang="en-US" dirty="0"/>
              <a:t>&gt;&gt;&gt;	child1 = {</a:t>
            </a:r>
            <a:br>
              <a:rPr lang="en-US" dirty="0"/>
            </a:br>
            <a:r>
              <a:rPr lang="en-US" dirty="0"/>
              <a:t> 	"name" : "Emil",</a:t>
            </a:r>
            <a:br>
              <a:rPr lang="en-US" dirty="0"/>
            </a:br>
            <a:r>
              <a:rPr lang="en-US" dirty="0"/>
              <a:t>  	"year" : 2004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child2 = {</a:t>
            </a:r>
            <a:br>
              <a:rPr lang="en-US" dirty="0"/>
            </a:br>
            <a:r>
              <a:rPr lang="en-US" dirty="0"/>
              <a:t>  	"name" : "Tobias",</a:t>
            </a:r>
            <a:br>
              <a:rPr lang="en-US" dirty="0"/>
            </a:br>
            <a:r>
              <a:rPr lang="en-US" dirty="0"/>
              <a:t>  	"year" : 2007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child3 = {</a:t>
            </a:r>
            <a:br>
              <a:rPr lang="en-US" dirty="0"/>
            </a:br>
            <a:r>
              <a:rPr lang="en-US" dirty="0"/>
              <a:t>  	"name" : "Linus",</a:t>
            </a:r>
            <a:br>
              <a:rPr lang="en-US" dirty="0"/>
            </a:br>
            <a:r>
              <a:rPr lang="en-US" dirty="0"/>
              <a:t>  	"year" : 2011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myfamily</a:t>
            </a:r>
            <a:r>
              <a:rPr lang="en-US" dirty="0"/>
              <a:t> = {</a:t>
            </a:r>
            <a:br>
              <a:rPr lang="en-US" dirty="0"/>
            </a:br>
            <a:r>
              <a:rPr lang="en-US" dirty="0"/>
              <a:t>  	"child1" : child1,</a:t>
            </a:r>
            <a:br>
              <a:rPr lang="en-US" dirty="0"/>
            </a:br>
            <a:r>
              <a:rPr lang="en-US" dirty="0"/>
              <a:t>  	"child2" : child2,</a:t>
            </a:r>
            <a:br>
              <a:rPr lang="en-US" dirty="0"/>
            </a:br>
            <a:r>
              <a:rPr lang="en-US" dirty="0"/>
              <a:t>  	"child3" : child3</a:t>
            </a:r>
            <a:br>
              <a:rPr lang="en-US" dirty="0"/>
            </a:br>
            <a:r>
              <a:rPr lang="en-US" dirty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822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6601-E738-AE5C-8110-91E7A987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Access Items in Nested Dictionaries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03FB-4B4E-6376-E156-1E49F1B2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access items from a nested dictionary, you use the name of the dictionaries, starting with the outer dictionary: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IN" dirty="0"/>
              <a:t>print(</a:t>
            </a:r>
            <a:r>
              <a:rPr lang="en-IN" dirty="0" err="1"/>
              <a:t>myfamily</a:t>
            </a:r>
            <a:r>
              <a:rPr lang="en-IN" dirty="0"/>
              <a:t>["child2"]["name"])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058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1EB8-E065-1657-F78A-D36C4160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Loop Through Nested Dictionaries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87703-5286-0F79-6A5C-F1733E2A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loop through a dictionary by using the items() method like this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&gt;&gt;&gt;	 for x, obj in </a:t>
            </a:r>
            <a:r>
              <a:rPr lang="en-US" dirty="0" err="1"/>
              <a:t>myfamily.items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 		print(x)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	 for y in obj:</a:t>
            </a:r>
            <a:br>
              <a:rPr lang="en-US" dirty="0"/>
            </a:br>
            <a:r>
              <a:rPr lang="en-US" dirty="0"/>
              <a:t>   	 	print(y + ':', obj[y])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87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7858-1AC3-3D69-317A-D05B9173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Dictionary Items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30F85-EB1C-C345-A630-BFEA02D3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Dictionary items are ordered, changeable, and do not allow duplicates.</a:t>
            </a:r>
          </a:p>
          <a:p>
            <a:r>
              <a:rPr lang="en-US" dirty="0"/>
              <a:t>Dictionary items are presented in </a:t>
            </a:r>
            <a:r>
              <a:rPr lang="en-US" dirty="0" err="1"/>
              <a:t>key:value</a:t>
            </a:r>
            <a:r>
              <a:rPr lang="en-US" dirty="0"/>
              <a:t> pairs, and can be referred to by using the key name.</a:t>
            </a:r>
          </a:p>
          <a:p>
            <a:pPr marL="0" indent="0">
              <a:buNone/>
            </a:pPr>
            <a:r>
              <a:rPr lang="en-IN" dirty="0"/>
              <a:t>&gt;&gt;&gt;	</a:t>
            </a:r>
            <a:r>
              <a:rPr lang="en-US" dirty="0"/>
              <a:t> </a:t>
            </a: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	"brand": "Ford",</a:t>
            </a:r>
            <a:br>
              <a:rPr lang="en-US" dirty="0"/>
            </a:br>
            <a:r>
              <a:rPr lang="en-US" dirty="0"/>
              <a:t>  	"model": "Mustang",</a:t>
            </a:r>
            <a:br>
              <a:rPr lang="en-US" dirty="0"/>
            </a:br>
            <a:r>
              <a:rPr lang="en-US" dirty="0"/>
              <a:t>  	"year": 1964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thisdict</a:t>
            </a:r>
            <a:r>
              <a:rPr lang="en-US" dirty="0"/>
              <a:t>["brand"])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18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17D6-FE7B-9C0B-4EEE-3508E926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Dictionary Methods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29331-A214-7E6B-2EDD-A0E65BA28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194" y="1825625"/>
            <a:ext cx="11199043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1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EBD0-03F9-B92B-92F0-1B3B0E4ED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41" y="0"/>
            <a:ext cx="11858920" cy="67307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Changeable</a:t>
            </a:r>
          </a:p>
          <a:p>
            <a:r>
              <a:rPr lang="en-US" dirty="0"/>
              <a:t>Dictionaries are changeable, meaning that we can change, add or remove items after the dictionary has been created.</a:t>
            </a:r>
          </a:p>
          <a:p>
            <a:pPr marL="0" indent="0">
              <a:buNone/>
            </a:pPr>
            <a:r>
              <a:rPr lang="en-IN" b="1" dirty="0"/>
              <a:t>Duplicates Not Allowed</a:t>
            </a:r>
          </a:p>
          <a:p>
            <a:r>
              <a:rPr lang="en-US" dirty="0"/>
              <a:t>Dictionaries cannot have two items with the same key:</a:t>
            </a:r>
          </a:p>
          <a:p>
            <a:r>
              <a:rPr lang="en-US" dirty="0"/>
              <a:t>Duplicate values will overwrite existing values:</a:t>
            </a:r>
          </a:p>
          <a:p>
            <a:pPr marL="0" indent="0">
              <a:buNone/>
            </a:pPr>
            <a:r>
              <a:rPr lang="en-US" b="1" dirty="0"/>
              <a:t>&gt;&gt;&gt;	</a:t>
            </a:r>
            <a:r>
              <a:rPr lang="en-US" dirty="0"/>
              <a:t> </a:t>
            </a: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	"brand": "Ford",</a:t>
            </a:r>
            <a:br>
              <a:rPr lang="en-US" dirty="0"/>
            </a:br>
            <a:r>
              <a:rPr lang="en-US" dirty="0"/>
              <a:t> 	 "model": "Mustang",</a:t>
            </a:r>
            <a:br>
              <a:rPr lang="en-US" dirty="0"/>
            </a:br>
            <a:r>
              <a:rPr lang="en-US" dirty="0"/>
              <a:t> 	 "year": 1964,</a:t>
            </a:r>
            <a:br>
              <a:rPr lang="en-US" dirty="0"/>
            </a:br>
            <a:r>
              <a:rPr lang="en-US" dirty="0"/>
              <a:t>  	"year": 2020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33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42CAB-85F0-B2C4-3201-92F348AF9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26D72-8D61-46AD-572B-B8F84B53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Dictionary Length </a:t>
            </a:r>
          </a:p>
          <a:p>
            <a:pPr marL="0" indent="0">
              <a:buNone/>
            </a:pPr>
            <a:r>
              <a:rPr lang="en-US" dirty="0"/>
              <a:t>To determine how many items a dictionary has, use the </a:t>
            </a:r>
            <a:r>
              <a:rPr lang="en-US" dirty="0" err="1"/>
              <a:t>len</a:t>
            </a:r>
            <a:r>
              <a:rPr lang="en-US" dirty="0"/>
              <a:t>() function</a:t>
            </a:r>
          </a:p>
          <a:p>
            <a:pPr marL="0" indent="0">
              <a:buNone/>
            </a:pPr>
            <a:r>
              <a:rPr lang="en-US" dirty="0"/>
              <a:t>&gt;&gt;&gt; 	</a:t>
            </a:r>
            <a:r>
              <a:rPr lang="en-IN" dirty="0"/>
              <a:t> print(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thisdict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b="1" dirty="0"/>
              <a:t>Dictionary Items - Data Types</a:t>
            </a:r>
          </a:p>
          <a:p>
            <a:r>
              <a:rPr lang="en-US" dirty="0"/>
              <a:t>The values in dictionary items can be of any data type:</a:t>
            </a:r>
          </a:p>
          <a:p>
            <a:pPr marL="0" indent="0">
              <a:buNone/>
            </a:pPr>
            <a:r>
              <a:rPr lang="en-IN" dirty="0"/>
              <a:t>&gt;&gt;&gt;	 </a:t>
            </a: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	"brand": "Ford",</a:t>
            </a:r>
            <a:br>
              <a:rPr lang="en-US" dirty="0"/>
            </a:br>
            <a:r>
              <a:rPr lang="en-US" dirty="0"/>
              <a:t>  	"electric": False,</a:t>
            </a:r>
            <a:br>
              <a:rPr lang="en-US" dirty="0"/>
            </a:br>
            <a:r>
              <a:rPr lang="en-US" dirty="0"/>
              <a:t>	  "year": 1964,</a:t>
            </a:r>
            <a:br>
              <a:rPr lang="en-US" dirty="0"/>
            </a:br>
            <a:r>
              <a:rPr lang="en-US" dirty="0"/>
              <a:t> 	 "colors": ["red", "white", "blue"]</a:t>
            </a:r>
            <a:br>
              <a:rPr lang="en-US" dirty="0"/>
            </a:b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b="1" dirty="0"/>
              <a:t>type()</a:t>
            </a:r>
          </a:p>
          <a:p>
            <a:pPr marL="0" indent="0">
              <a:buNone/>
            </a:pPr>
            <a:r>
              <a:rPr lang="en-US" dirty="0"/>
              <a:t>From Python's perspective, dictionaries are defined as objects with the data type '</a:t>
            </a:r>
            <a:r>
              <a:rPr lang="en-US" dirty="0" err="1"/>
              <a:t>dict</a:t>
            </a:r>
            <a:r>
              <a:rPr lang="en-US" dirty="0"/>
              <a:t>':</a:t>
            </a:r>
          </a:p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dict</a:t>
            </a:r>
            <a:r>
              <a:rPr lang="en-US" dirty="0"/>
              <a:t>'&gt;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42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F741-BCD9-1A56-6275-100B8795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4E92B-F0FB-8EEA-2849-1A491107F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The </a:t>
            </a:r>
            <a:r>
              <a:rPr lang="en-IN" b="1" dirty="0" err="1"/>
              <a:t>dict</a:t>
            </a:r>
            <a:r>
              <a:rPr lang="en-IN" b="1" dirty="0"/>
              <a:t>() Constructor</a:t>
            </a:r>
          </a:p>
          <a:p>
            <a:pPr marL="0" indent="0">
              <a:buNone/>
            </a:pPr>
            <a:br>
              <a:rPr lang="en-IN" dirty="0"/>
            </a:br>
            <a:r>
              <a:rPr lang="en-US" dirty="0"/>
              <a:t>It is also possible to use the </a:t>
            </a:r>
            <a:r>
              <a:rPr lang="en-US" dirty="0" err="1">
                <a:hlinkClick r:id="rId2"/>
              </a:rPr>
              <a:t>dict</a:t>
            </a:r>
            <a:r>
              <a:rPr lang="en-US" dirty="0">
                <a:hlinkClick r:id="rId2"/>
              </a:rPr>
              <a:t>()</a:t>
            </a:r>
            <a:r>
              <a:rPr lang="en-US" dirty="0"/>
              <a:t> constructor to make a dictionary.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&gt;&gt;&gt; 	</a:t>
            </a:r>
            <a:r>
              <a:rPr lang="en-US" dirty="0" err="1"/>
              <a:t>thisdict</a:t>
            </a:r>
            <a:r>
              <a:rPr lang="en-US" dirty="0"/>
              <a:t> = </a:t>
            </a:r>
            <a:r>
              <a:rPr lang="en-US" dirty="0" err="1"/>
              <a:t>dict</a:t>
            </a:r>
            <a:r>
              <a:rPr lang="en-US" dirty="0"/>
              <a:t>(name = "John", age = 36, country = "Norway")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thisdict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121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2C1D-4EFC-D11C-CD0A-936F3E89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Accessing Items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ECD9-5249-91B0-1F97-F1455F7A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dirty="0"/>
              <a:t>You can access the items of a dictionary by referring to its key name, inside square brackets:</a:t>
            </a:r>
          </a:p>
          <a:p>
            <a:pPr marL="0" indent="0">
              <a:buNone/>
            </a:pPr>
            <a:r>
              <a:rPr lang="en-US" dirty="0"/>
              <a:t>&gt;&gt;&gt; 	</a:t>
            </a: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	"brand": "Ford",</a:t>
            </a:r>
            <a:br>
              <a:rPr lang="en-US" dirty="0"/>
            </a:br>
            <a:r>
              <a:rPr lang="en-US" dirty="0"/>
              <a:t> 	 "model": "Mustang",</a:t>
            </a:r>
            <a:br>
              <a:rPr lang="en-US" dirty="0"/>
            </a:br>
            <a:r>
              <a:rPr lang="en-US" dirty="0"/>
              <a:t>	  "year": 1964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x = </a:t>
            </a:r>
            <a:r>
              <a:rPr lang="en-US" dirty="0" err="1"/>
              <a:t>thisdict</a:t>
            </a:r>
            <a:r>
              <a:rPr lang="en-US" dirty="0"/>
              <a:t>["model"]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also a method called </a:t>
            </a:r>
            <a:r>
              <a:rPr lang="en-US" b="1" dirty="0"/>
              <a:t>get() </a:t>
            </a:r>
            <a:r>
              <a:rPr lang="en-US" dirty="0"/>
              <a:t>that will give you the same result:</a:t>
            </a:r>
          </a:p>
          <a:p>
            <a:r>
              <a:rPr lang="en-US" dirty="0"/>
              <a:t>&gt;&gt;&gt;	</a:t>
            </a:r>
            <a:r>
              <a:rPr lang="en-IN" dirty="0"/>
              <a:t> x = </a:t>
            </a:r>
            <a:r>
              <a:rPr lang="en-IN" dirty="0" err="1"/>
              <a:t>thisdict.get</a:t>
            </a:r>
            <a:r>
              <a:rPr lang="en-IN" dirty="0"/>
              <a:t>("model")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36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B360-BB88-BFA9-0280-193041374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Get Keys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keys</a:t>
            </a:r>
            <a:r>
              <a:rPr lang="en-US" dirty="0"/>
              <a:t>() method will return a list of all the keys in the dictionary.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IN" dirty="0"/>
              <a:t> x = </a:t>
            </a:r>
            <a:r>
              <a:rPr lang="en-IN" dirty="0" err="1"/>
              <a:t>thisdict.keys</a:t>
            </a:r>
            <a:r>
              <a:rPr lang="en-IN" dirty="0"/>
              <a:t>()</a:t>
            </a:r>
          </a:p>
          <a:p>
            <a:r>
              <a:rPr lang="en-US" dirty="0"/>
              <a:t>The list of the keys is a </a:t>
            </a:r>
            <a:r>
              <a:rPr lang="en-US" i="1" dirty="0"/>
              <a:t>view</a:t>
            </a:r>
            <a:r>
              <a:rPr lang="en-US" dirty="0"/>
              <a:t> of the dictionary, meaning that any changes done to the dictionary will be reflected in the keys list.</a:t>
            </a:r>
          </a:p>
          <a:p>
            <a:pPr marL="0" indent="0">
              <a:buNone/>
            </a:pPr>
            <a:r>
              <a:rPr lang="en-IN" dirty="0"/>
              <a:t>&gt;&gt;&gt; 	</a:t>
            </a:r>
            <a:r>
              <a:rPr lang="en-US" dirty="0"/>
              <a:t>car = {</a:t>
            </a:r>
            <a:br>
              <a:rPr lang="en-US" dirty="0"/>
            </a:br>
            <a:r>
              <a:rPr lang="en-US" dirty="0"/>
              <a:t>	"brand": "Ford",</a:t>
            </a:r>
            <a:br>
              <a:rPr lang="en-US" dirty="0"/>
            </a:br>
            <a:r>
              <a:rPr lang="en-US" dirty="0"/>
              <a:t>	"model": "Mustang",</a:t>
            </a:r>
            <a:br>
              <a:rPr lang="en-US" dirty="0"/>
            </a:br>
            <a:r>
              <a:rPr lang="en-US" dirty="0"/>
              <a:t>	"year": 1964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x = </a:t>
            </a:r>
            <a:r>
              <a:rPr lang="en-US" dirty="0" err="1"/>
              <a:t>car.keys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print(x) #before the change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car["color"] = "white"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print(x) #after the change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18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07202-AA3B-9A5E-234C-DF44A9A84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EC35F-38E6-A809-E1FF-B2104E3AC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/>
              <a:t>Get Values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values</a:t>
            </a:r>
            <a:r>
              <a:rPr lang="en-US" dirty="0"/>
              <a:t>() method will return a list of all the values in the dictionary.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IN" dirty="0"/>
              <a:t> x = </a:t>
            </a:r>
            <a:r>
              <a:rPr lang="en-IN" dirty="0" err="1"/>
              <a:t>thisdict.values</a:t>
            </a:r>
            <a:r>
              <a:rPr lang="en-IN" dirty="0"/>
              <a:t>()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The list of the values is a </a:t>
            </a:r>
            <a:r>
              <a:rPr lang="en-US" i="1" dirty="0"/>
              <a:t>view</a:t>
            </a:r>
            <a:r>
              <a:rPr lang="en-US" dirty="0"/>
              <a:t> of the dictionary, meaning that any changes done to the dictionary will be reflected in the values list.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&gt;&gt;&gt;</a:t>
            </a:r>
            <a:r>
              <a:rPr lang="en-US" dirty="0"/>
              <a:t> 	car = {</a:t>
            </a:r>
            <a:br>
              <a:rPr lang="en-US" dirty="0"/>
            </a:br>
            <a:r>
              <a:rPr lang="en-US" dirty="0"/>
              <a:t>	"brand": "Ford",</a:t>
            </a:r>
            <a:br>
              <a:rPr lang="en-US" dirty="0"/>
            </a:br>
            <a:r>
              <a:rPr lang="en-US" dirty="0"/>
              <a:t>	"model": "Mustang",</a:t>
            </a:r>
            <a:br>
              <a:rPr lang="en-US" dirty="0"/>
            </a:br>
            <a:r>
              <a:rPr lang="en-US" dirty="0"/>
              <a:t>	"year": 1964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	x = </a:t>
            </a:r>
            <a:r>
              <a:rPr lang="en-US" dirty="0" err="1"/>
              <a:t>car.values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	print(x) #before the change</a:t>
            </a:r>
            <a:br>
              <a:rPr lang="en-US" dirty="0"/>
            </a:br>
            <a:r>
              <a:rPr lang="en-US" dirty="0"/>
              <a:t>	car["year"] = 2020</a:t>
            </a:r>
            <a:br>
              <a:rPr lang="en-US" dirty="0"/>
            </a:br>
            <a:r>
              <a:rPr lang="en-US" dirty="0"/>
              <a:t>	print(x) #after the change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64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2595</Words>
  <Application>Microsoft Office PowerPoint</Application>
  <PresentationFormat>Widescreen</PresentationFormat>
  <Paragraphs>151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         Python Dictionaries</vt:lpstr>
      <vt:lpstr>  Dictionary  </vt:lpstr>
      <vt:lpstr>  Dictionary Items  </vt:lpstr>
      <vt:lpstr>PowerPoint Presentation</vt:lpstr>
      <vt:lpstr>PowerPoint Presentation</vt:lpstr>
      <vt:lpstr>PowerPoint Presentation</vt:lpstr>
      <vt:lpstr>  Accessing Items  </vt:lpstr>
      <vt:lpstr>PowerPoint Presentation</vt:lpstr>
      <vt:lpstr>PowerPoint Presentation</vt:lpstr>
      <vt:lpstr>PowerPoint Presentation</vt:lpstr>
      <vt:lpstr>  Get Items  </vt:lpstr>
      <vt:lpstr>PowerPoint Presentation</vt:lpstr>
      <vt:lpstr>  Check if Key Exists  </vt:lpstr>
      <vt:lpstr>  Change Values  </vt:lpstr>
      <vt:lpstr>  Update Dictionary  </vt:lpstr>
      <vt:lpstr>  Adding Items  </vt:lpstr>
      <vt:lpstr>  Update Dictionary  </vt:lpstr>
      <vt:lpstr>  Removing Items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Copy a Dictionary  </vt:lpstr>
      <vt:lpstr>PowerPoint Presentation</vt:lpstr>
      <vt:lpstr>  Nested Dictionaries  </vt:lpstr>
      <vt:lpstr>PowerPoint Presentation</vt:lpstr>
      <vt:lpstr>  Access Items in Nested Dictionaries  </vt:lpstr>
      <vt:lpstr>  Loop Through Nested Dictionaries  </vt:lpstr>
      <vt:lpstr>  Dictionary Methods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babu</dc:creator>
  <cp:lastModifiedBy>john babu</cp:lastModifiedBy>
  <cp:revision>94</cp:revision>
  <dcterms:created xsi:type="dcterms:W3CDTF">2025-08-24T14:34:29Z</dcterms:created>
  <dcterms:modified xsi:type="dcterms:W3CDTF">2025-09-06T07:59:05Z</dcterms:modified>
</cp:coreProperties>
</file>