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7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86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2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1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8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5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21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57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67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32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99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6B92-E83E-4ED9-A816-FADEBADACF94}" type="datetimeFigureOut">
              <a:rPr lang="en-AU" smtClean="0"/>
              <a:t>30/10/2015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6EC3-0234-46F1-AD6D-2E832641A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9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6970" y="3219132"/>
            <a:ext cx="1841156" cy="1169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278415" y="3219132"/>
            <a:ext cx="1694935" cy="11697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Structure</a:t>
            </a:r>
            <a:endParaRPr lang="en-AU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87926" y="5735805"/>
            <a:ext cx="1762897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072469" y="4825828"/>
            <a:ext cx="2576383" cy="139219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component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7922" y="600769"/>
            <a:ext cx="66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CONTROL FLOW</a:t>
            </a:r>
            <a:endParaRPr lang="en-AU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1499" y="1499399"/>
            <a:ext cx="783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section </a:t>
            </a:r>
            <a:r>
              <a:rPr lang="en-AU" dirty="0"/>
              <a:t>will graphically show a high level abstraction of the interactions between the major functions of the helicopter simulation program. </a:t>
            </a:r>
            <a:r>
              <a:rPr lang="en-AU" dirty="0"/>
              <a:t>It also shows the various inputs and outputs of these functions. </a:t>
            </a:r>
            <a:r>
              <a:rPr lang="en-AU" dirty="0"/>
              <a:t>In order to understand the diagrams please see the guide below that explains what each </a:t>
            </a:r>
            <a:r>
              <a:rPr lang="en-AU" dirty="0" smtClean="0"/>
              <a:t>symbol means.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387922" y="5212009"/>
            <a:ext cx="20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Flow of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42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6816" y="226928"/>
            <a:ext cx="266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Find Position</a:t>
            </a:r>
            <a:endParaRPr lang="en-AU" sz="3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814771" y="1640231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Find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2107" y="1741754"/>
            <a:ext cx="12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Uses Value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353505" y="1699929"/>
            <a:ext cx="1282603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6" name="Oval 5"/>
          <p:cNvSpPr/>
          <p:nvPr/>
        </p:nvSpPr>
        <p:spPr>
          <a:xfrm>
            <a:off x="8919962" y="1699931"/>
            <a:ext cx="150914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8" name="Oval 7"/>
          <p:cNvSpPr/>
          <p:nvPr/>
        </p:nvSpPr>
        <p:spPr>
          <a:xfrm>
            <a:off x="3068543" y="3683866"/>
            <a:ext cx="1476631" cy="685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X position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7206" y="3683866"/>
            <a:ext cx="1435443" cy="667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Position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7304915" y="3683866"/>
            <a:ext cx="1402491" cy="685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 Position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0651" y="1716818"/>
            <a:ext cx="12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Uses Value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2751563" y="2933706"/>
            <a:ext cx="15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Value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894259" y="5086219"/>
            <a:ext cx="1653180" cy="685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Helicopter Status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6"/>
            <a:endCxn id="3" idx="1"/>
          </p:cNvCxnSpPr>
          <p:nvPr/>
        </p:nvCxnSpPr>
        <p:spPr>
          <a:xfrm flipV="1">
            <a:off x="2636113" y="2048870"/>
            <a:ext cx="2178663" cy="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3" idx="3"/>
          </p:cNvCxnSpPr>
          <p:nvPr/>
        </p:nvCxnSpPr>
        <p:spPr>
          <a:xfrm flipH="1" flipV="1">
            <a:off x="6655932" y="2048870"/>
            <a:ext cx="2264033" cy="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 flipH="1">
            <a:off x="3806858" y="2457508"/>
            <a:ext cx="1007917" cy="122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9" idx="0"/>
          </p:cNvCxnSpPr>
          <p:nvPr/>
        </p:nvCxnSpPr>
        <p:spPr>
          <a:xfrm>
            <a:off x="5735353" y="2457508"/>
            <a:ext cx="99575" cy="122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0"/>
          </p:cNvCxnSpPr>
          <p:nvPr/>
        </p:nvCxnSpPr>
        <p:spPr>
          <a:xfrm>
            <a:off x="6635058" y="2457508"/>
            <a:ext cx="1371101" cy="122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9431" y="2935738"/>
            <a:ext cx="15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Value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7590862" y="2933706"/>
            <a:ext cx="15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Value</a:t>
            </a:r>
            <a:endParaRPr lang="en-AU" dirty="0"/>
          </a:p>
        </p:txBody>
      </p:sp>
      <p:cxnSp>
        <p:nvCxnSpPr>
          <p:cNvPr id="31" name="Curved Connector 30"/>
          <p:cNvCxnSpPr>
            <a:endCxn id="13" idx="6"/>
          </p:cNvCxnSpPr>
          <p:nvPr/>
        </p:nvCxnSpPr>
        <p:spPr>
          <a:xfrm rot="5400000">
            <a:off x="5115879" y="3889067"/>
            <a:ext cx="2971612" cy="108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55931" y="4624554"/>
            <a:ext cx="316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Depending on position of helicopter. Crash may have occurred. Set appropriate bit.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2619" y="3101543"/>
            <a:ext cx="1841156" cy="1169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Main Function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98811" y="1871821"/>
            <a:ext cx="1791731" cy="1087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Helicopter status register</a:t>
            </a:r>
            <a:endParaRPr lang="en-AU" dirty="0"/>
          </a:p>
        </p:txBody>
      </p:sp>
      <p:cxnSp>
        <p:nvCxnSpPr>
          <p:cNvPr id="4" name="Straight Arrow Connector 3"/>
          <p:cNvCxnSpPr>
            <a:stCxn id="2" idx="1"/>
            <a:endCxn id="18" idx="3"/>
          </p:cNvCxnSpPr>
          <p:nvPr/>
        </p:nvCxnSpPr>
        <p:spPr>
          <a:xfrm flipH="1">
            <a:off x="2139386" y="3686431"/>
            <a:ext cx="2523235" cy="52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6629403" y="5511116"/>
            <a:ext cx="1758779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Timer0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4871" y="551940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Main Function</a:t>
            </a:r>
            <a:endParaRPr lang="en-AU" sz="3600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547306" y="1198267"/>
            <a:ext cx="1604319" cy="902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Printstats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2911" y="2571182"/>
            <a:ext cx="1604319" cy="823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updateLCD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5639" y="3774901"/>
            <a:ext cx="1653744" cy="864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Keypadcheck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229471" y="4053457"/>
            <a:ext cx="1330411" cy="8299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flag</a:t>
            </a:r>
            <a:endParaRPr lang="en-AU" dirty="0"/>
          </a:p>
        </p:txBody>
      </p:sp>
      <p:sp>
        <p:nvSpPr>
          <p:cNvPr id="21" name="Diamond 20"/>
          <p:cNvSpPr/>
          <p:nvPr/>
        </p:nvSpPr>
        <p:spPr>
          <a:xfrm>
            <a:off x="2983130" y="5393581"/>
            <a:ext cx="1758779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Timer5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" idx="1"/>
            <a:endCxn id="17" idx="3"/>
          </p:cNvCxnSpPr>
          <p:nvPr/>
        </p:nvCxnSpPr>
        <p:spPr>
          <a:xfrm flipH="1" flipV="1">
            <a:off x="2207231" y="2983079"/>
            <a:ext cx="2455391" cy="70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1"/>
            <a:endCxn id="12" idx="3"/>
          </p:cNvCxnSpPr>
          <p:nvPr/>
        </p:nvCxnSpPr>
        <p:spPr>
          <a:xfrm flipH="1" flipV="1">
            <a:off x="2151626" y="1649298"/>
            <a:ext cx="2510995" cy="203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2"/>
            <a:endCxn id="21" idx="0"/>
          </p:cNvCxnSpPr>
          <p:nvPr/>
        </p:nvCxnSpPr>
        <p:spPr>
          <a:xfrm flipH="1">
            <a:off x="3862521" y="4271318"/>
            <a:ext cx="1720679" cy="112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2"/>
            <a:endCxn id="5" idx="0"/>
          </p:cNvCxnSpPr>
          <p:nvPr/>
        </p:nvCxnSpPr>
        <p:spPr>
          <a:xfrm>
            <a:off x="5583199" y="4271315"/>
            <a:ext cx="1925595" cy="123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</p:cNvCxnSpPr>
          <p:nvPr/>
        </p:nvCxnSpPr>
        <p:spPr>
          <a:xfrm flipH="1">
            <a:off x="6503775" y="2415519"/>
            <a:ext cx="2495036" cy="11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  <a:endCxn id="2" idx="3"/>
          </p:cNvCxnSpPr>
          <p:nvPr/>
        </p:nvCxnSpPr>
        <p:spPr>
          <a:xfrm flipH="1" flipV="1">
            <a:off x="6503775" y="3686430"/>
            <a:ext cx="2920531" cy="107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52031">
            <a:off x="6218632" y="47415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Can Disable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 rot="19776169">
            <a:off x="4253908" y="471937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Can Disable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 rot="1634672">
            <a:off x="3095751" y="215757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Calls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 rot="1224884">
            <a:off x="7379639" y="3876378"/>
            <a:ext cx="14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value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 rot="20214954">
            <a:off x="7206286" y="2570590"/>
            <a:ext cx="138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Checks value</a:t>
            </a:r>
            <a:endParaRPr lang="en-AU" dirty="0"/>
          </a:p>
        </p:txBody>
      </p:sp>
      <p:sp>
        <p:nvSpPr>
          <p:cNvPr id="53" name="TextBox 52"/>
          <p:cNvSpPr txBox="1"/>
          <p:nvPr/>
        </p:nvSpPr>
        <p:spPr>
          <a:xfrm rot="482368">
            <a:off x="3077034" y="296168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Calls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 rot="20965708">
            <a:off x="2872606" y="36588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Calls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23887" y="3479444"/>
            <a:ext cx="1841156" cy="1169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UpdateLCD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7517" y="1198269"/>
            <a:ext cx="1791731" cy="1087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Helicopter status register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4868" y="551940"/>
            <a:ext cx="409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 err="1"/>
              <a:t>UpdateLCD</a:t>
            </a:r>
            <a:r>
              <a:rPr lang="en-AU" sz="3600" b="1" u="sng" dirty="0"/>
              <a:t> Function</a:t>
            </a:r>
            <a:endParaRPr lang="en-AU" sz="3600" b="1" u="sng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41155" y="2096931"/>
            <a:ext cx="2149563" cy="138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539882">
            <a:off x="1888116" y="2514747"/>
            <a:ext cx="182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to see if hover is enabled</a:t>
            </a:r>
            <a:endParaRPr lang="en-AU" dirty="0"/>
          </a:p>
        </p:txBody>
      </p:sp>
      <p:sp>
        <p:nvSpPr>
          <p:cNvPr id="18" name="Oval 17"/>
          <p:cNvSpPr/>
          <p:nvPr/>
        </p:nvSpPr>
        <p:spPr>
          <a:xfrm>
            <a:off x="4196853" y="1447770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Direction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43012" y="1243895"/>
            <a:ext cx="1476631" cy="685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X position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96886" y="1429655"/>
            <a:ext cx="1435443" cy="667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Position</a:t>
            </a:r>
            <a:endParaRPr lang="en-AU" dirty="0"/>
          </a:p>
        </p:txBody>
      </p:sp>
      <p:sp>
        <p:nvSpPr>
          <p:cNvPr id="21" name="Oval 20"/>
          <p:cNvSpPr/>
          <p:nvPr/>
        </p:nvSpPr>
        <p:spPr>
          <a:xfrm>
            <a:off x="9825687" y="1427227"/>
            <a:ext cx="1402491" cy="685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 Position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92433" y="5802903"/>
            <a:ext cx="1313935" cy="585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Update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2752095" y="5302715"/>
            <a:ext cx="1758779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LCD Screen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31803" y="1456007"/>
            <a:ext cx="1402491" cy="685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Speed</a:t>
            </a:r>
          </a:p>
        </p:txBody>
      </p:sp>
      <p:cxnSp>
        <p:nvCxnSpPr>
          <p:cNvPr id="28" name="Straight Arrow Connector 27"/>
          <p:cNvCxnSpPr>
            <a:stCxn id="19" idx="4"/>
          </p:cNvCxnSpPr>
          <p:nvPr/>
        </p:nvCxnSpPr>
        <p:spPr>
          <a:xfrm flipH="1">
            <a:off x="6157787" y="1929699"/>
            <a:ext cx="1023539" cy="154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4"/>
            <a:endCxn id="6" idx="0"/>
          </p:cNvCxnSpPr>
          <p:nvPr/>
        </p:nvCxnSpPr>
        <p:spPr>
          <a:xfrm>
            <a:off x="5013429" y="2150053"/>
            <a:ext cx="631039" cy="13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58535" y="2143867"/>
            <a:ext cx="2146028" cy="133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0"/>
          </p:cNvCxnSpPr>
          <p:nvPr/>
        </p:nvCxnSpPr>
        <p:spPr>
          <a:xfrm>
            <a:off x="6565046" y="4649218"/>
            <a:ext cx="1284355" cy="11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93115" y="2285669"/>
            <a:ext cx="3030775" cy="153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565046" y="2096931"/>
            <a:ext cx="3839347" cy="168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424435">
            <a:off x="6585031" y="4882976"/>
            <a:ext cx="14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Clears value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 rot="20207530">
            <a:off x="8145463" y="2406722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for LCD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 rot="3711022">
            <a:off x="4833391" y="2639750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for LCD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 rot="2035611">
            <a:off x="3851233" y="2461019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for LCD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 rot="19677532">
            <a:off x="6794441" y="2443502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for LCD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 rot="19598757">
            <a:off x="3569635" y="4625287"/>
            <a:ext cx="106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Writes to</a:t>
            </a:r>
            <a:endParaRPr lang="en-AU" dirty="0"/>
          </a:p>
        </p:txBody>
      </p:sp>
      <p:cxnSp>
        <p:nvCxnSpPr>
          <p:cNvPr id="52" name="Straight Arrow Connector 51"/>
          <p:cNvCxnSpPr>
            <a:endCxn id="23" idx="0"/>
          </p:cNvCxnSpPr>
          <p:nvPr/>
        </p:nvCxnSpPr>
        <p:spPr>
          <a:xfrm flipH="1">
            <a:off x="3631483" y="4649220"/>
            <a:ext cx="1092404" cy="6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255703">
            <a:off x="5751241" y="2411876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Input for LCD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95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8567" y="3646479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Interrupt 0/1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39124" y="1633407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Helicopter status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110290" y="1809559"/>
            <a:ext cx="1758779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User Input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547707">
            <a:off x="2824940" y="3244834"/>
            <a:ext cx="142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pushes button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89550" y="2968005"/>
            <a:ext cx="1505945" cy="67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9069" y="292831"/>
            <a:ext cx="361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Interrupts 0 and 1</a:t>
            </a:r>
            <a:endParaRPr lang="en-AU" sz="3600" b="1" u="sng" dirty="0"/>
          </a:p>
        </p:txBody>
      </p:sp>
      <p:sp>
        <p:nvSpPr>
          <p:cNvPr id="18" name="Oval 17"/>
          <p:cNvSpPr/>
          <p:nvPr/>
        </p:nvSpPr>
        <p:spPr>
          <a:xfrm>
            <a:off x="7805027" y="3139955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62573" y="5721838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 Change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6299723" y="3491100"/>
            <a:ext cx="1505300" cy="15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95724" y="2244991"/>
            <a:ext cx="1795951" cy="140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286428">
            <a:off x="6342212" y="2502163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value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 rot="21320819">
            <a:off x="6481756" y="3556799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value</a:t>
            </a:r>
            <a:endParaRPr lang="en-A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73199" y="4463755"/>
            <a:ext cx="0" cy="125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98803" y="5077594"/>
            <a:ext cx="15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 value</a:t>
            </a:r>
            <a:endParaRPr lang="en-AU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5783834" y="4463752"/>
            <a:ext cx="1" cy="13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1592" y="5077594"/>
            <a:ext cx="14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5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49602" y="2507923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Keypadchecker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879057" y="2337338"/>
            <a:ext cx="1758779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User Input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3908" y="2247899"/>
            <a:ext cx="142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pushes button</a:t>
            </a:r>
            <a:endParaRPr lang="en-AU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637837" y="2916559"/>
            <a:ext cx="1911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32281" y="1466654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Helicopter Status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033" y="327993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 err="1"/>
              <a:t>Keypadcheck</a:t>
            </a:r>
            <a:r>
              <a:rPr lang="en-AU" sz="3600" b="1" u="sng" dirty="0"/>
              <a:t> Function</a:t>
            </a:r>
          </a:p>
        </p:txBody>
      </p:sp>
      <p:sp>
        <p:nvSpPr>
          <p:cNvPr id="12" name="Oval 11"/>
          <p:cNvSpPr/>
          <p:nvPr/>
        </p:nvSpPr>
        <p:spPr>
          <a:xfrm>
            <a:off x="9332281" y="4210287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Direction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49602" y="4904283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Take off/Land Function</a:t>
            </a:r>
          </a:p>
        </p:txBody>
      </p:sp>
      <p:cxnSp>
        <p:nvCxnSpPr>
          <p:cNvPr id="17" name="Straight Arrow Connector 16"/>
          <p:cNvCxnSpPr>
            <a:stCxn id="10" idx="4"/>
            <a:endCxn id="6" idx="3"/>
          </p:cNvCxnSpPr>
          <p:nvPr/>
        </p:nvCxnSpPr>
        <p:spPr>
          <a:xfrm flipH="1">
            <a:off x="6390756" y="2168935"/>
            <a:ext cx="3758096" cy="74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3" idx="0"/>
          </p:cNvCxnSpPr>
          <p:nvPr/>
        </p:nvCxnSpPr>
        <p:spPr>
          <a:xfrm>
            <a:off x="5470179" y="3325198"/>
            <a:ext cx="0" cy="157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942749">
            <a:off x="6856707" y="2631131"/>
            <a:ext cx="289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bits that set/cleared</a:t>
            </a:r>
            <a:endParaRPr lang="en-AU" dirty="0"/>
          </a:p>
        </p:txBody>
      </p: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6390760" y="2066090"/>
            <a:ext cx="3180689" cy="61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2"/>
          </p:cNvCxnSpPr>
          <p:nvPr/>
        </p:nvCxnSpPr>
        <p:spPr>
          <a:xfrm>
            <a:off x="6336649" y="3325198"/>
            <a:ext cx="2995631" cy="123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359439">
            <a:off x="7337116" y="3643332"/>
            <a:ext cx="11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Changes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 rot="20884233">
            <a:off x="6807482" y="1996722"/>
            <a:ext cx="232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Sets or clears hover bit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4925099" y="4076690"/>
            <a:ext cx="7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272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9065" y="292831"/>
            <a:ext cx="458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Take off/Land Function</a:t>
            </a:r>
            <a:endParaRPr lang="en-AU" sz="3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4905375" y="3090495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Take-off Land</a:t>
            </a:r>
          </a:p>
        </p:txBody>
      </p:sp>
      <p:sp>
        <p:nvSpPr>
          <p:cNvPr id="5" name="TextBox 4"/>
          <p:cNvSpPr txBox="1"/>
          <p:nvPr/>
        </p:nvSpPr>
        <p:spPr>
          <a:xfrm rot="1511763">
            <a:off x="3493330" y="2714466"/>
            <a:ext cx="81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Starts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9356829" y="3839110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Direction</a:t>
            </a:r>
          </a:p>
        </p:txBody>
      </p:sp>
      <p:cxnSp>
        <p:nvCxnSpPr>
          <p:cNvPr id="7" name="Straight Arrow Connector 6"/>
          <p:cNvCxnSpPr>
            <a:stCxn id="3" idx="1"/>
            <a:endCxn id="8" idx="3"/>
          </p:cNvCxnSpPr>
          <p:nvPr/>
        </p:nvCxnSpPr>
        <p:spPr>
          <a:xfrm flipH="1" flipV="1">
            <a:off x="2969623" y="2678790"/>
            <a:ext cx="1935752" cy="82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1101362" y="2099567"/>
            <a:ext cx="1868263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Timer 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1101362" y="4401986"/>
            <a:ext cx="1868263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Timer 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405294">
            <a:off x="2678134" y="4043062"/>
            <a:ext cx="18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Alters PWM value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 rot="640022">
            <a:off x="8277765" y="3552475"/>
            <a:ext cx="10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Changes</a:t>
            </a:r>
          </a:p>
        </p:txBody>
      </p:sp>
      <p:sp>
        <p:nvSpPr>
          <p:cNvPr id="12" name="TextBox 11"/>
          <p:cNvSpPr txBox="1"/>
          <p:nvPr/>
        </p:nvSpPr>
        <p:spPr>
          <a:xfrm rot="1840715">
            <a:off x="8020909" y="4164620"/>
            <a:ext cx="105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Changes</a:t>
            </a:r>
          </a:p>
        </p:txBody>
      </p:sp>
      <p:sp>
        <p:nvSpPr>
          <p:cNvPr id="13" name="TextBox 12"/>
          <p:cNvSpPr txBox="1"/>
          <p:nvPr/>
        </p:nvSpPr>
        <p:spPr>
          <a:xfrm rot="20634218">
            <a:off x="6838131" y="1989076"/>
            <a:ext cx="15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value</a:t>
            </a:r>
          </a:p>
        </p:txBody>
      </p:sp>
      <p:sp>
        <p:nvSpPr>
          <p:cNvPr id="14" name="TextBox 13"/>
          <p:cNvSpPr txBox="1"/>
          <p:nvPr/>
        </p:nvSpPr>
        <p:spPr>
          <a:xfrm rot="20614002">
            <a:off x="7124165" y="2585054"/>
            <a:ext cx="251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Alters Take-off/Land bit</a:t>
            </a:r>
          </a:p>
          <a:p>
            <a:r>
              <a:rPr lang="en-AU" dirty="0"/>
              <a:t>Sets Initial Take-off bit</a:t>
            </a:r>
          </a:p>
        </p:txBody>
      </p:sp>
      <p:sp>
        <p:nvSpPr>
          <p:cNvPr id="15" name="Oval 14"/>
          <p:cNvSpPr/>
          <p:nvPr/>
        </p:nvSpPr>
        <p:spPr>
          <a:xfrm>
            <a:off x="9440565" y="5126779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6" name="Oval 15"/>
          <p:cNvSpPr/>
          <p:nvPr/>
        </p:nvSpPr>
        <p:spPr>
          <a:xfrm>
            <a:off x="9052848" y="1687775"/>
            <a:ext cx="163315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Helicopter status</a:t>
            </a:r>
          </a:p>
        </p:txBody>
      </p:sp>
      <p:cxnSp>
        <p:nvCxnSpPr>
          <p:cNvPr id="19" name="Straight Arrow Connector 18"/>
          <p:cNvCxnSpPr>
            <a:stCxn id="3" idx="1"/>
            <a:endCxn id="9" idx="3"/>
          </p:cNvCxnSpPr>
          <p:nvPr/>
        </p:nvCxnSpPr>
        <p:spPr>
          <a:xfrm flipH="1">
            <a:off x="2969623" y="3499133"/>
            <a:ext cx="1935752" cy="148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37143" y="1687776"/>
            <a:ext cx="4043467" cy="140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3"/>
          </p:cNvCxnSpPr>
          <p:nvPr/>
        </p:nvCxnSpPr>
        <p:spPr>
          <a:xfrm flipV="1">
            <a:off x="6707235" y="2287212"/>
            <a:ext cx="2584779" cy="80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</p:cNvCxnSpPr>
          <p:nvPr/>
        </p:nvCxnSpPr>
        <p:spPr>
          <a:xfrm>
            <a:off x="6746535" y="3499129"/>
            <a:ext cx="2694031" cy="52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</p:cNvCxnSpPr>
          <p:nvPr/>
        </p:nvCxnSpPr>
        <p:spPr>
          <a:xfrm>
            <a:off x="6746531" y="3499131"/>
            <a:ext cx="2933200" cy="170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05375" y="3090495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Timer 0 Interrupt</a:t>
            </a:r>
          </a:p>
        </p:txBody>
      </p:sp>
      <p:sp>
        <p:nvSpPr>
          <p:cNvPr id="4" name="TextBox 3"/>
          <p:cNvSpPr txBox="1"/>
          <p:nvPr/>
        </p:nvSpPr>
        <p:spPr>
          <a:xfrm rot="2795123">
            <a:off x="3126503" y="2054870"/>
            <a:ext cx="168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Send LED Value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4945208" y="1148535"/>
            <a:ext cx="186311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LED Value</a:t>
            </a:r>
          </a:p>
        </p:txBody>
      </p:sp>
      <p:cxnSp>
        <p:nvCxnSpPr>
          <p:cNvPr id="6" name="Straight Arrow Connector 5"/>
          <p:cNvCxnSpPr>
            <a:stCxn id="3" idx="1"/>
            <a:endCxn id="7" idx="3"/>
          </p:cNvCxnSpPr>
          <p:nvPr/>
        </p:nvCxnSpPr>
        <p:spPr>
          <a:xfrm flipH="1" flipV="1">
            <a:off x="2706015" y="1195218"/>
            <a:ext cx="2199363" cy="23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837751" y="615994"/>
            <a:ext cx="1868263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LEDS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9065" y="292831"/>
            <a:ext cx="525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Timer 0 Interrupt Function</a:t>
            </a:r>
            <a:endParaRPr lang="en-AU" sz="3600" b="1" u="sng" dirty="0"/>
          </a:p>
        </p:txBody>
      </p:sp>
      <p:sp>
        <p:nvSpPr>
          <p:cNvPr id="9" name="Rectangle 8"/>
          <p:cNvSpPr/>
          <p:nvPr/>
        </p:nvSpPr>
        <p:spPr>
          <a:xfrm>
            <a:off x="683139" y="2109069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Find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307" y="4143097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Add Total Distance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647" y="3113556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Add Total Time</a:t>
            </a:r>
          </a:p>
        </p:txBody>
      </p:sp>
      <p:sp>
        <p:nvSpPr>
          <p:cNvPr id="12" name="Oval 11"/>
          <p:cNvSpPr/>
          <p:nvPr/>
        </p:nvSpPr>
        <p:spPr>
          <a:xfrm>
            <a:off x="9332115" y="3362475"/>
            <a:ext cx="186311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Helicopter Status</a:t>
            </a:r>
          </a:p>
        </p:txBody>
      </p:sp>
      <p:sp>
        <p:nvSpPr>
          <p:cNvPr id="13" name="Oval 12"/>
          <p:cNvSpPr/>
          <p:nvPr/>
        </p:nvSpPr>
        <p:spPr>
          <a:xfrm>
            <a:off x="8649475" y="1312543"/>
            <a:ext cx="186311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 Wait</a:t>
            </a:r>
          </a:p>
        </p:txBody>
      </p:sp>
      <p:sp>
        <p:nvSpPr>
          <p:cNvPr id="15" name="Oval 14"/>
          <p:cNvSpPr/>
          <p:nvPr/>
        </p:nvSpPr>
        <p:spPr>
          <a:xfrm>
            <a:off x="8649475" y="5177186"/>
            <a:ext cx="186311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 change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5310" y="2306627"/>
            <a:ext cx="1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Alters Value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6110" y="3122750"/>
            <a:ext cx="6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Calls</a:t>
            </a:r>
          </a:p>
        </p:txBody>
      </p:sp>
      <p:sp>
        <p:nvSpPr>
          <p:cNvPr id="19" name="TextBox 18"/>
          <p:cNvSpPr txBox="1"/>
          <p:nvPr/>
        </p:nvSpPr>
        <p:spPr>
          <a:xfrm rot="1511763">
            <a:off x="3195939" y="2579823"/>
            <a:ext cx="6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Calls</a:t>
            </a:r>
          </a:p>
        </p:txBody>
      </p:sp>
      <p:sp>
        <p:nvSpPr>
          <p:cNvPr id="20" name="TextBox 19"/>
          <p:cNvSpPr txBox="1"/>
          <p:nvPr/>
        </p:nvSpPr>
        <p:spPr>
          <a:xfrm rot="20075602">
            <a:off x="2867907" y="3839467"/>
            <a:ext cx="6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Calls</a:t>
            </a:r>
          </a:p>
        </p:txBody>
      </p:sp>
      <p:sp>
        <p:nvSpPr>
          <p:cNvPr id="21" name="TextBox 20"/>
          <p:cNvSpPr txBox="1"/>
          <p:nvPr/>
        </p:nvSpPr>
        <p:spPr>
          <a:xfrm rot="19796590">
            <a:off x="7299667" y="2381710"/>
            <a:ext cx="142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value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3139" y="5173941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Speed Update</a:t>
            </a:r>
          </a:p>
        </p:txBody>
      </p:sp>
      <p:cxnSp>
        <p:nvCxnSpPr>
          <p:cNvPr id="24" name="Straight Arrow Connector 23"/>
          <p:cNvCxnSpPr>
            <a:stCxn id="3" idx="0"/>
            <a:endCxn id="5" idx="4"/>
          </p:cNvCxnSpPr>
          <p:nvPr/>
        </p:nvCxnSpPr>
        <p:spPr>
          <a:xfrm flipV="1">
            <a:off x="5825957" y="1850818"/>
            <a:ext cx="50807" cy="123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46531" y="1871609"/>
            <a:ext cx="2078419" cy="12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2"/>
          </p:cNvCxnSpPr>
          <p:nvPr/>
        </p:nvCxnSpPr>
        <p:spPr>
          <a:xfrm flipV="1">
            <a:off x="6350700" y="1663688"/>
            <a:ext cx="2298775" cy="142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3" idx="3"/>
          </p:cNvCxnSpPr>
          <p:nvPr/>
        </p:nvCxnSpPr>
        <p:spPr>
          <a:xfrm flipH="1" flipV="1">
            <a:off x="6746531" y="3499133"/>
            <a:ext cx="2585580" cy="21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" idx="3"/>
          </p:cNvCxnSpPr>
          <p:nvPr/>
        </p:nvCxnSpPr>
        <p:spPr>
          <a:xfrm flipH="1" flipV="1">
            <a:off x="6746534" y="3499134"/>
            <a:ext cx="2378589" cy="171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1"/>
            <a:endCxn id="9" idx="3"/>
          </p:cNvCxnSpPr>
          <p:nvPr/>
        </p:nvCxnSpPr>
        <p:spPr>
          <a:xfrm flipH="1" flipV="1">
            <a:off x="2524295" y="2517711"/>
            <a:ext cx="2381080" cy="98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1"/>
            <a:endCxn id="11" idx="3"/>
          </p:cNvCxnSpPr>
          <p:nvPr/>
        </p:nvCxnSpPr>
        <p:spPr>
          <a:xfrm flipH="1">
            <a:off x="2516805" y="3499133"/>
            <a:ext cx="2388573" cy="2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1"/>
            <a:endCxn id="10" idx="3"/>
          </p:cNvCxnSpPr>
          <p:nvPr/>
        </p:nvCxnSpPr>
        <p:spPr>
          <a:xfrm flipH="1">
            <a:off x="2507466" y="3499133"/>
            <a:ext cx="2397913" cy="105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1"/>
            <a:endCxn id="23" idx="3"/>
          </p:cNvCxnSpPr>
          <p:nvPr/>
        </p:nvCxnSpPr>
        <p:spPr>
          <a:xfrm flipH="1">
            <a:off x="2524295" y="3499134"/>
            <a:ext cx="2381080" cy="208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16451" y="1870202"/>
            <a:ext cx="1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Alters Value</a:t>
            </a:r>
          </a:p>
        </p:txBody>
      </p:sp>
      <p:sp>
        <p:nvSpPr>
          <p:cNvPr id="45" name="TextBox 44"/>
          <p:cNvSpPr txBox="1"/>
          <p:nvPr/>
        </p:nvSpPr>
        <p:spPr>
          <a:xfrm rot="19213121">
            <a:off x="3028126" y="4412255"/>
            <a:ext cx="6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Calls</a:t>
            </a:r>
          </a:p>
        </p:txBody>
      </p:sp>
      <p:sp>
        <p:nvSpPr>
          <p:cNvPr id="46" name="TextBox 45"/>
          <p:cNvSpPr txBox="1"/>
          <p:nvPr/>
        </p:nvSpPr>
        <p:spPr>
          <a:xfrm rot="264887">
            <a:off x="7618523" y="3217995"/>
            <a:ext cx="142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value</a:t>
            </a:r>
          </a:p>
        </p:txBody>
      </p:sp>
      <p:sp>
        <p:nvSpPr>
          <p:cNvPr id="47" name="TextBox 46"/>
          <p:cNvSpPr txBox="1"/>
          <p:nvPr/>
        </p:nvSpPr>
        <p:spPr>
          <a:xfrm rot="2152480">
            <a:off x="7423471" y="4065106"/>
            <a:ext cx="142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value</a:t>
            </a:r>
          </a:p>
        </p:txBody>
      </p:sp>
    </p:spTree>
    <p:extLst>
      <p:ext uri="{BB962C8B-B14F-4D97-AF65-F5344CB8AC3E}">
        <p14:creationId xmlns:p14="http://schemas.microsoft.com/office/powerpoint/2010/main" val="982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033" y="268117"/>
            <a:ext cx="876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Add Total Time/Add Total Distance Functions</a:t>
            </a:r>
            <a:endParaRPr lang="en-AU" sz="3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237214" y="1565387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Add Total Time</a:t>
            </a:r>
          </a:p>
        </p:txBody>
      </p:sp>
      <p:sp>
        <p:nvSpPr>
          <p:cNvPr id="4" name="Oval 3"/>
          <p:cNvSpPr/>
          <p:nvPr/>
        </p:nvSpPr>
        <p:spPr>
          <a:xfrm>
            <a:off x="151331" y="3256837"/>
            <a:ext cx="2948964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Thousand Count(Milliseconds)</a:t>
            </a:r>
          </a:p>
        </p:txBody>
      </p:sp>
      <p:sp>
        <p:nvSpPr>
          <p:cNvPr id="5" name="TextBox 4"/>
          <p:cNvSpPr txBox="1"/>
          <p:nvPr/>
        </p:nvSpPr>
        <p:spPr>
          <a:xfrm rot="19098423">
            <a:off x="2528683" y="2609475"/>
            <a:ext cx="1417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Checks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2391" y="1534143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Add Total Distance</a:t>
            </a:r>
          </a:p>
        </p:txBody>
      </p:sp>
      <p:sp>
        <p:nvSpPr>
          <p:cNvPr id="7" name="Oval 6"/>
          <p:cNvSpPr/>
          <p:nvPr/>
        </p:nvSpPr>
        <p:spPr>
          <a:xfrm>
            <a:off x="8848931" y="3285563"/>
            <a:ext cx="2948964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Millimeter</a:t>
            </a:r>
            <a:r>
              <a:rPr lang="en-AU" dirty="0">
                <a:solidFill>
                  <a:schemeClr val="tx1"/>
                </a:solidFill>
              </a:rPr>
              <a:t> Distance</a:t>
            </a:r>
          </a:p>
        </p:txBody>
      </p:sp>
      <p:sp>
        <p:nvSpPr>
          <p:cNvPr id="8" name="Oval 7"/>
          <p:cNvSpPr/>
          <p:nvPr/>
        </p:nvSpPr>
        <p:spPr>
          <a:xfrm>
            <a:off x="6835179" y="4735098"/>
            <a:ext cx="2948964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Total Distance(meters)</a:t>
            </a:r>
          </a:p>
        </p:txBody>
      </p:sp>
      <p:sp>
        <p:nvSpPr>
          <p:cNvPr id="9" name="Oval 8"/>
          <p:cNvSpPr/>
          <p:nvPr/>
        </p:nvSpPr>
        <p:spPr>
          <a:xfrm>
            <a:off x="2353395" y="4735098"/>
            <a:ext cx="2948964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Total Time(seconds)</a:t>
            </a:r>
          </a:p>
        </p:txBody>
      </p:sp>
      <p:sp>
        <p:nvSpPr>
          <p:cNvPr id="10" name="TextBox 9"/>
          <p:cNvSpPr txBox="1"/>
          <p:nvPr/>
        </p:nvSpPr>
        <p:spPr>
          <a:xfrm rot="2507931">
            <a:off x="7864007" y="2813399"/>
            <a:ext cx="1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Checks value</a:t>
            </a:r>
          </a:p>
        </p:txBody>
      </p:sp>
      <p:sp>
        <p:nvSpPr>
          <p:cNvPr id="11" name="TextBox 10"/>
          <p:cNvSpPr txBox="1"/>
          <p:nvPr/>
        </p:nvSpPr>
        <p:spPr>
          <a:xfrm rot="19296439">
            <a:off x="1556335" y="2263359"/>
            <a:ext cx="1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Clears value</a:t>
            </a:r>
          </a:p>
        </p:txBody>
      </p:sp>
      <p:sp>
        <p:nvSpPr>
          <p:cNvPr id="12" name="TextBox 11"/>
          <p:cNvSpPr txBox="1"/>
          <p:nvPr/>
        </p:nvSpPr>
        <p:spPr>
          <a:xfrm rot="2070973">
            <a:off x="8915239" y="2286396"/>
            <a:ext cx="14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Clears 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3305" y="3819343"/>
            <a:ext cx="80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3965" y="3824567"/>
            <a:ext cx="80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1</a:t>
            </a:r>
          </a:p>
        </p:txBody>
      </p:sp>
      <p:cxnSp>
        <p:nvCxnSpPr>
          <p:cNvPr id="16" name="Straight Arrow Connector 15"/>
          <p:cNvCxnSpPr>
            <a:stCxn id="3" idx="1"/>
            <a:endCxn id="4" idx="0"/>
          </p:cNvCxnSpPr>
          <p:nvPr/>
        </p:nvCxnSpPr>
        <p:spPr>
          <a:xfrm flipH="1">
            <a:off x="1625812" y="1974025"/>
            <a:ext cx="1611400" cy="128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75675" y="2351421"/>
            <a:ext cx="996075" cy="9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8513550" y="1942782"/>
            <a:ext cx="2106155" cy="134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</p:cNvCxnSpPr>
          <p:nvPr/>
        </p:nvCxnSpPr>
        <p:spPr>
          <a:xfrm flipH="1" flipV="1">
            <a:off x="8098955" y="2351420"/>
            <a:ext cx="1181843" cy="103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</p:cNvCxnSpPr>
          <p:nvPr/>
        </p:nvCxnSpPr>
        <p:spPr>
          <a:xfrm flipH="1">
            <a:off x="3982188" y="2382659"/>
            <a:ext cx="175607" cy="23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90568" y="2382659"/>
            <a:ext cx="0" cy="241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0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9596" y="202215"/>
            <a:ext cx="393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u="sng" dirty="0"/>
              <a:t>Print Stats Function</a:t>
            </a:r>
            <a:endParaRPr lang="en-AU" sz="3600" b="1" u="sng" dirty="0"/>
          </a:p>
        </p:txBody>
      </p:sp>
      <p:sp>
        <p:nvSpPr>
          <p:cNvPr id="3" name="Diamond 2"/>
          <p:cNvSpPr/>
          <p:nvPr/>
        </p:nvSpPr>
        <p:spPr>
          <a:xfrm>
            <a:off x="4683433" y="5006764"/>
            <a:ext cx="1868263" cy="11584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LCD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38" y="3000639"/>
            <a:ext cx="1841156" cy="81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 Stats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0151" y="2400786"/>
            <a:ext cx="12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Uses Value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3083457" y="1418339"/>
            <a:ext cx="186311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Total Time</a:t>
            </a:r>
          </a:p>
        </p:txBody>
      </p:sp>
      <p:sp>
        <p:nvSpPr>
          <p:cNvPr id="10" name="Oval 9"/>
          <p:cNvSpPr/>
          <p:nvPr/>
        </p:nvSpPr>
        <p:spPr>
          <a:xfrm>
            <a:off x="6012008" y="1427291"/>
            <a:ext cx="1863111" cy="7022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Total Distance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1695" y="2392846"/>
            <a:ext cx="12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Uses Value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4493267" y="4450519"/>
            <a:ext cx="24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Prints time and distance</a:t>
            </a:r>
            <a:endParaRPr lang="en-AU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9583" y="2120622"/>
            <a:ext cx="749643" cy="87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</p:cNvCxnSpPr>
          <p:nvPr/>
        </p:nvCxnSpPr>
        <p:spPr>
          <a:xfrm flipH="1">
            <a:off x="5798694" y="2129571"/>
            <a:ext cx="1144869" cy="8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3" idx="0"/>
          </p:cNvCxnSpPr>
          <p:nvPr/>
        </p:nvCxnSpPr>
        <p:spPr>
          <a:xfrm flipH="1">
            <a:off x="5617566" y="3817911"/>
            <a:ext cx="13553" cy="118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343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26</cp:revision>
  <dcterms:created xsi:type="dcterms:W3CDTF">2015-10-29T11:25:23Z</dcterms:created>
  <dcterms:modified xsi:type="dcterms:W3CDTF">2015-10-30T04:01:56Z</dcterms:modified>
</cp:coreProperties>
</file>