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D4A2CA0E-6685-EF87-F6E1-63E840B3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3584" b="2151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56385-B698-B36B-C59D-8D9A311D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79" y="471487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The Technology Value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Stream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D488F3-0715-D529-8C91-B8D80477D8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3176711"/>
            <a:ext cx="52006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8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0000C-AB8E-18BF-A06B-FF273A6A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sz="3400" dirty="0"/>
              <a:t>Conclusion: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50F7-B8DB-7940-5647-BA29041F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degree of confidence that changes will operate as designed and problems are quickly detected.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to adapt to changing requirement quicky and easily.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of lead time leads to higher customer satisfaction.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Gene; Humble, Jez;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Debois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Patrick; Willis, John;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Forsgren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Nicole. The DevOps Handbook (p. 58). IT Revolution Press. Kindle Edition.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https://insights.sei.cmu.edu/blog/taking-devsecops-to-the-next-level-with-value-stream-mapping</a:t>
            </a:r>
          </a:p>
          <a:p>
            <a:endParaRPr lang="en-US" sz="1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79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E5D78-DC84-A17A-5063-5F6F5D8B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Technology Value Stream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7AE58522-3BF5-8AE2-6F4A-5018478B9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0" r="27009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04B4-81BA-EC0F-4942-E87D5AEA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Technology Value Stream is the process to covert business hypothesis into a technology enabled service that delivers value to the customer.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DevOps, technology value streams can credit its origins to Lean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ethods in manufacturing, employed to accelerate software development agility.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begins when engineers check in changes to version control and ends when that change is successfully in production. 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86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2841E-3D00-4FD3-4BD0-C7AA6932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Lean Principles</a:t>
            </a:r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F580-9038-A9BA-204A-644D2734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central tenants of lean include: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manufacturing lead time required to convert raw materials into finished goods is the best predicator of quality, customer satisfaction and employee happiness.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the best predictors of short lead times is small batch sizes of work.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indicator to lean performance in processing time, also known as task time.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48938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8DE1-AF13-12E7-43C0-F20B5FFC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497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/>
              <a:t>Lead Time vs. Processing Time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874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1AB908-F8D9-E750-3DBF-42280786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06" y="1795690"/>
            <a:ext cx="4369112" cy="21736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9B08-0C2F-0BAD-02F5-C4618E68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495" y="2796988"/>
            <a:ext cx="4745505" cy="328077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ead time is the clock that starts when a request is made and stops when it is fulfilled.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rocess time only starts when we begin working on the request and omits the time the request spent waiting in the queue.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 the ratio of lead to processing time is a direct measure of efficiency. 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shorten lead times requires reducing the time tasks are spent waiting in queue.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738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52DD8-6F33-F43D-8DDE-0C1B7549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The common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0D83-9CA8-993A-9280-7750882F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large, complex organizations deployment lead times are often best measured in months, quarters, or even years (rather than </a:t>
            </a:r>
            <a:r>
              <a:rPr lang="en-US" sz="13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minues</a:t>
            </a: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hours, or days).  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is dubbed the Common Scenario</a:t>
            </a: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Causes: 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outdated, monolithic systems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reliance on manual testing resulting and long test times.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layers or approval required to move to the next stage</a:t>
            </a:r>
          </a:p>
          <a:p>
            <a:endParaRPr lang="en-US" sz="13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990DDC7-0FB4-2651-D5C7-2CE2475C8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2336367"/>
            <a:ext cx="4369112" cy="10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1AF-54EF-C5BE-BE8F-B8066685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n-US" dirty="0"/>
              <a:t>The Common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38AD-1639-3583-AC6A-AD68B31D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34" y="2025650"/>
            <a:ext cx="10668000" cy="2435256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of long lead times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that doesn’t work when merged.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fixing of problems or having to redesign for new problems that cropped up during the initial development phase.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Frustrated developers – not knowing who broke the code or how to fix.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Frustrated customers.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backlog of work extending lead times for other projects waiting in queue.</a:t>
            </a:r>
          </a:p>
          <a:p>
            <a:endParaRPr lang="en-US" dirty="0"/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35A535EF-FB92-CBD0-0F20-4763C308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12" y="4800600"/>
            <a:ext cx="2162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2F44-76B0-9B88-F35B-551A654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406213"/>
            <a:ext cx="6095998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DevOps Ideal</a:t>
            </a:r>
          </a:p>
        </p:txBody>
      </p:sp>
      <p:pic>
        <p:nvPicPr>
          <p:cNvPr id="21" name="Graphic 6" descr="Workflow">
            <a:extLst>
              <a:ext uri="{FF2B5EF4-FFF2-40B4-BE49-F238E27FC236}">
                <a16:creationId xmlns:a16="http://schemas.microsoft.com/office/drawing/2014/main" id="{0F028361-F404-C9EB-0CE3-1F182E95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1" y="2243910"/>
            <a:ext cx="2771774" cy="2771774"/>
          </a:xfrm>
          <a:prstGeom prst="rect">
            <a:avLst/>
          </a:prstGeom>
        </p:spPr>
      </p:pic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F3F8-A327-5612-9B5D-5EE560B3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2" y="3047999"/>
            <a:ext cx="6095998" cy="3048001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Ideal: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 receive fast, constant feedback on work enabling them to quickly implement, integrate, and deploy code to production environment.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time measured in minutes or hours.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2937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B28B6-2A2D-86A6-D1E3-200D2A15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DevOps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6E67-E462-046E-1B75-6B9AFC7C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 via: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Continually checking small code changes in.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automated testing of checked in code and deploy code into production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that is modular and coupled to small teams working with high degree of autonomy.</a:t>
            </a:r>
          </a:p>
          <a:p>
            <a:pPr marL="0" indent="0">
              <a:buNone/>
            </a:pPr>
            <a:endParaRPr lang="en-US" sz="1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E61221-FC1A-E5B3-D16C-FDB8988E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057837"/>
            <a:ext cx="4369112" cy="1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1025E-E778-5DF8-3786-B0C13F38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6309-F060-9559-2B5D-73CE8CE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Value Streams: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reducing lead times by working in smaller chunks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ratio of lead to processing time to gauge and improve efficiency.  Keep work in smaller batches to short queue times.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Continually check in and test code.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architecture modular and use small autonomous teams.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5743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573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Verdana Pro</vt:lpstr>
      <vt:lpstr>Verdana Pro Cond SemiBold</vt:lpstr>
      <vt:lpstr>TornVTI</vt:lpstr>
      <vt:lpstr>The Technology Value Stream</vt:lpstr>
      <vt:lpstr>Technology Value Stream</vt:lpstr>
      <vt:lpstr>Lean Principles</vt:lpstr>
      <vt:lpstr>Lead Time vs. Processing Time</vt:lpstr>
      <vt:lpstr>The common Scenario</vt:lpstr>
      <vt:lpstr>The Common Scenario</vt:lpstr>
      <vt:lpstr>DevOps Ideal</vt:lpstr>
      <vt:lpstr>DevOps Ideal</vt:lpstr>
      <vt:lpstr>Conclusion: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John Vanhessche</dc:creator>
  <cp:lastModifiedBy>John Vanhessche</cp:lastModifiedBy>
  <cp:revision>3</cp:revision>
  <dcterms:created xsi:type="dcterms:W3CDTF">2023-01-06T00:54:02Z</dcterms:created>
  <dcterms:modified xsi:type="dcterms:W3CDTF">2023-01-07T16:56:45Z</dcterms:modified>
</cp:coreProperties>
</file>