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575"/>
    <a:srgbClr val="FFA2AF"/>
    <a:srgbClr val="FFA89E"/>
    <a:srgbClr val="FF94A9"/>
    <a:srgbClr val="FF99A3"/>
    <a:srgbClr val="FF6699"/>
    <a:srgbClr val="357B6A"/>
    <a:srgbClr val="71C5A3"/>
    <a:srgbClr val="69CDA7"/>
    <a:srgbClr val="36B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F530-0AF0-4DEB-8CE8-B3A6387B3DF3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10420"/>
              </p:ext>
            </p:extLst>
          </p:nvPr>
        </p:nvGraphicFramePr>
        <p:xfrm>
          <a:off x="38101" y="22860"/>
          <a:ext cx="888797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10"/>
                <a:gridCol w="1269710"/>
                <a:gridCol w="1269710"/>
                <a:gridCol w="1269710"/>
                <a:gridCol w="1269710"/>
                <a:gridCol w="1269710"/>
                <a:gridCol w="1269710"/>
              </a:tblGrid>
              <a:tr h="1280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8" name="Octagon 87"/>
          <p:cNvSpPr/>
          <p:nvPr/>
        </p:nvSpPr>
        <p:spPr>
          <a:xfrm>
            <a:off x="109747" y="1379699"/>
            <a:ext cx="1121882" cy="1121881"/>
          </a:xfrm>
          <a:prstGeom prst="octagon">
            <a:avLst/>
          </a:prstGeom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ctagon 88"/>
          <p:cNvSpPr/>
          <p:nvPr/>
        </p:nvSpPr>
        <p:spPr>
          <a:xfrm>
            <a:off x="1379276" y="1379699"/>
            <a:ext cx="1121882" cy="1127512"/>
          </a:xfrm>
          <a:prstGeom prst="octagon">
            <a:avLst/>
          </a:prstGeom>
          <a:gradFill>
            <a:gsLst>
              <a:gs pos="37000">
                <a:srgbClr val="41A575"/>
              </a:gs>
              <a:gs pos="0">
                <a:srgbClr val="3F9D73">
                  <a:lumMod val="82000"/>
                </a:srgbClr>
              </a:gs>
              <a:gs pos="100000">
                <a:srgbClr val="71C5A3"/>
              </a:gs>
            </a:gsLst>
          </a:gradFill>
          <a:ln w="9525">
            <a:solidFill>
              <a:srgbClr val="357B6A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ctagon 89"/>
          <p:cNvSpPr/>
          <p:nvPr/>
        </p:nvSpPr>
        <p:spPr>
          <a:xfrm>
            <a:off x="2648805" y="1379699"/>
            <a:ext cx="1121882" cy="1121881"/>
          </a:xfrm>
          <a:prstGeom prst="octagon">
            <a:avLst/>
          </a:prstGeom>
          <a:gradFill>
            <a:gsLst>
              <a:gs pos="0">
                <a:srgbClr val="A1D7FF">
                  <a:lumMod val="88000"/>
                </a:srgbClr>
              </a:gs>
              <a:gs pos="35000">
                <a:srgbClr val="A1D7FF"/>
              </a:gs>
              <a:gs pos="100000">
                <a:srgbClr val="A1D7FF">
                  <a:lumMod val="38000"/>
                  <a:lumOff val="62000"/>
                </a:srgbClr>
              </a:gs>
            </a:gsLst>
          </a:gradFill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ctagon 90"/>
          <p:cNvSpPr/>
          <p:nvPr/>
        </p:nvSpPr>
        <p:spPr>
          <a:xfrm>
            <a:off x="3918334" y="1379699"/>
            <a:ext cx="1121882" cy="1121881"/>
          </a:xfrm>
          <a:prstGeom prst="octagon">
            <a:avLst/>
          </a:prstGeom>
          <a:gradFill>
            <a:gsLst>
              <a:gs pos="0">
                <a:srgbClr val="F7E38D">
                  <a:lumMod val="92000"/>
                </a:srgbClr>
              </a:gs>
              <a:gs pos="36000">
                <a:srgbClr val="F8E48F">
                  <a:lumMod val="96000"/>
                  <a:lumOff val="4000"/>
                </a:srgbClr>
              </a:gs>
              <a:gs pos="100000">
                <a:srgbClr val="F8E490">
                  <a:lumMod val="66000"/>
                  <a:lumOff val="34000"/>
                </a:srgbClr>
              </a:gs>
            </a:gsLst>
          </a:gradFill>
          <a:ln w="9525">
            <a:solidFill>
              <a:srgbClr val="F5DA67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ctagon 91"/>
          <p:cNvSpPr/>
          <p:nvPr/>
        </p:nvSpPr>
        <p:spPr>
          <a:xfrm>
            <a:off x="5187863" y="1385330"/>
            <a:ext cx="1121882" cy="1121881"/>
          </a:xfrm>
          <a:prstGeom prst="octagon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86000"/>
                </a:schemeClr>
              </a:gs>
              <a:gs pos="35000">
                <a:schemeClr val="accent1">
                  <a:tint val="37000"/>
                  <a:satMod val="300000"/>
                  <a:lumMod val="84000"/>
                </a:schemeClr>
              </a:gs>
              <a:gs pos="100000">
                <a:schemeClr val="accent1">
                  <a:tint val="15000"/>
                  <a:satMod val="350000"/>
                  <a:lumMod val="92000"/>
                </a:schemeClr>
              </a:gs>
            </a:gsLst>
          </a:gradFill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ctagon 92"/>
          <p:cNvSpPr/>
          <p:nvPr/>
        </p:nvSpPr>
        <p:spPr>
          <a:xfrm>
            <a:off x="6457392" y="1379699"/>
            <a:ext cx="1121882" cy="1121881"/>
          </a:xfrm>
          <a:prstGeom prst="octagon">
            <a:avLst/>
          </a:prstGeom>
          <a:gradFill>
            <a:gsLst>
              <a:gs pos="0">
                <a:schemeClr val="accent6">
                  <a:tint val="50000"/>
                  <a:satMod val="300000"/>
                  <a:lumMod val="85000"/>
                </a:schemeClr>
              </a:gs>
              <a:gs pos="35000">
                <a:schemeClr val="accent6">
                  <a:tint val="37000"/>
                  <a:satMod val="300000"/>
                  <a:lumMod val="92000"/>
                </a:schemeClr>
              </a:gs>
              <a:gs pos="100000">
                <a:schemeClr val="accent6">
                  <a:tint val="15000"/>
                  <a:satMod val="350000"/>
                  <a:lumMod val="92000"/>
                </a:schemeClr>
              </a:gs>
            </a:gsLst>
          </a:gradFill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ctagon 93"/>
          <p:cNvSpPr/>
          <p:nvPr/>
        </p:nvSpPr>
        <p:spPr>
          <a:xfrm>
            <a:off x="7726920" y="1379699"/>
            <a:ext cx="1121882" cy="1121881"/>
          </a:xfrm>
          <a:prstGeom prst="octagon">
            <a:avLst/>
          </a:prstGeom>
          <a:gradFill>
            <a:gsLst>
              <a:gs pos="0">
                <a:srgbClr val="FFFF00">
                  <a:lumMod val="70000"/>
                  <a:lumOff val="30000"/>
                </a:srgbClr>
              </a:gs>
              <a:gs pos="44000">
                <a:srgbClr val="FFFF00">
                  <a:lumMod val="40000"/>
                  <a:lumOff val="60000"/>
                </a:srgbClr>
              </a:gs>
              <a:gs pos="100000">
                <a:srgbClr val="FFFF00">
                  <a:lumMod val="20000"/>
                  <a:lumOff val="80000"/>
                </a:srgbClr>
              </a:gs>
            </a:gsLst>
          </a:gradFill>
          <a:ln w="9525">
            <a:solidFill>
              <a:srgbClr val="FFFF00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/>
          <p:cNvSpPr/>
          <p:nvPr/>
        </p:nvSpPr>
        <p:spPr>
          <a:xfrm>
            <a:off x="113152" y="2665341"/>
            <a:ext cx="1121882" cy="1121881"/>
          </a:xfrm>
          <a:prstGeom prst="sun">
            <a:avLst>
              <a:gd name="adj" fmla="val 12500"/>
            </a:avLst>
          </a:prstGeom>
          <a:gradFill flip="none" rotWithShape="1">
            <a:gsLst>
              <a:gs pos="75000">
                <a:srgbClr val="98D358">
                  <a:lumMod val="55000"/>
                  <a:lumOff val="45000"/>
                </a:srgbClr>
              </a:gs>
              <a:gs pos="100000">
                <a:srgbClr val="92D050">
                  <a:lumMod val="70000"/>
                </a:srgbClr>
              </a:gs>
              <a:gs pos="0">
                <a:schemeClr val="accent3">
                  <a:tint val="37000"/>
                  <a:satMod val="300000"/>
                  <a:lumMod val="34000"/>
                  <a:lumOff val="6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  <a:effectLst/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n 81"/>
          <p:cNvSpPr/>
          <p:nvPr/>
        </p:nvSpPr>
        <p:spPr>
          <a:xfrm>
            <a:off x="1380803" y="2665341"/>
            <a:ext cx="1121882" cy="1121881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rgbClr val="41A575">
                  <a:lumMod val="40000"/>
                  <a:lumOff val="60000"/>
                </a:srgbClr>
              </a:gs>
              <a:gs pos="100000">
                <a:srgbClr val="3F9D73">
                  <a:lumMod val="56000"/>
                </a:srgbClr>
              </a:gs>
              <a:gs pos="66000">
                <a:srgbClr val="71C5A3">
                  <a:lumMod val="72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357B6A"/>
            </a:solidFill>
          </a:ln>
          <a:effectLst/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2648454" y="2662544"/>
            <a:ext cx="1121882" cy="1121881"/>
          </a:xfrm>
          <a:prstGeom prst="sun">
            <a:avLst>
              <a:gd name="adj" fmla="val 12500"/>
            </a:avLst>
          </a:prstGeom>
          <a:gradFill flip="none" rotWithShape="1">
            <a:gsLst>
              <a:gs pos="100000">
                <a:srgbClr val="A1D7FF">
                  <a:lumMod val="58000"/>
                </a:srgbClr>
              </a:gs>
              <a:gs pos="73000">
                <a:srgbClr val="A1D7FF">
                  <a:lumMod val="90000"/>
                </a:srgbClr>
              </a:gs>
              <a:gs pos="0">
                <a:srgbClr val="A1D7FF">
                  <a:lumMod val="38000"/>
                  <a:lumOff val="62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/>
          <a:effectLst/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un 83"/>
          <p:cNvSpPr/>
          <p:nvPr/>
        </p:nvSpPr>
        <p:spPr>
          <a:xfrm>
            <a:off x="3916105" y="2662544"/>
            <a:ext cx="1121882" cy="1121881"/>
          </a:xfrm>
          <a:prstGeom prst="sun">
            <a:avLst>
              <a:gd name="adj" fmla="val 12500"/>
            </a:avLst>
          </a:prstGeom>
          <a:gradFill flip="none" rotWithShape="1">
            <a:gsLst>
              <a:gs pos="100000">
                <a:srgbClr val="F7E38D">
                  <a:lumMod val="68000"/>
                </a:srgbClr>
              </a:gs>
              <a:gs pos="69000">
                <a:srgbClr val="F8E48F">
                  <a:lumMod val="84000"/>
                </a:srgbClr>
              </a:gs>
              <a:gs pos="0">
                <a:srgbClr val="F8E490">
                  <a:lumMod val="26000"/>
                  <a:lumOff val="7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5DA67"/>
            </a:solidFill>
          </a:ln>
          <a:effectLst/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un 84"/>
          <p:cNvSpPr/>
          <p:nvPr/>
        </p:nvSpPr>
        <p:spPr>
          <a:xfrm>
            <a:off x="5183756" y="2665341"/>
            <a:ext cx="1121882" cy="1121881"/>
          </a:xfrm>
          <a:prstGeom prst="sun">
            <a:avLst>
              <a:gd name="adj" fmla="val 12500"/>
            </a:avLst>
          </a:prstGeom>
          <a:gradFill flip="none" rotWithShape="1">
            <a:gsLst>
              <a:gs pos="100000">
                <a:schemeClr val="accent1">
                  <a:tint val="50000"/>
                  <a:satMod val="300000"/>
                  <a:lumMod val="64000"/>
                </a:schemeClr>
              </a:gs>
              <a:gs pos="75000">
                <a:schemeClr val="accent1">
                  <a:tint val="37000"/>
                  <a:satMod val="300000"/>
                  <a:lumMod val="74000"/>
                </a:schemeClr>
              </a:gs>
              <a:gs pos="0">
                <a:schemeClr val="accent1">
                  <a:tint val="15000"/>
                  <a:satMod val="350000"/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  <a:effectLst/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un 85"/>
          <p:cNvSpPr/>
          <p:nvPr/>
        </p:nvSpPr>
        <p:spPr>
          <a:xfrm>
            <a:off x="6451407" y="2662544"/>
            <a:ext cx="1121882" cy="1121881"/>
          </a:xfrm>
          <a:prstGeom prst="sun">
            <a:avLst>
              <a:gd name="adj" fmla="val 12500"/>
            </a:avLst>
          </a:prstGeom>
          <a:gradFill flip="none" rotWithShape="1">
            <a:gsLst>
              <a:gs pos="100000">
                <a:schemeClr val="accent6">
                  <a:tint val="50000"/>
                  <a:satMod val="300000"/>
                  <a:lumMod val="43000"/>
                </a:schemeClr>
              </a:gs>
              <a:gs pos="75000">
                <a:schemeClr val="accent6">
                  <a:tint val="37000"/>
                  <a:satMod val="300000"/>
                  <a:lumMod val="72000"/>
                </a:schemeClr>
              </a:gs>
              <a:gs pos="0">
                <a:schemeClr val="accent6">
                  <a:tint val="15000"/>
                  <a:satMod val="350000"/>
                  <a:lumMod val="86000"/>
                  <a:lumOff val="1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/>
          <a:effectLst/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un 86"/>
          <p:cNvSpPr/>
          <p:nvPr/>
        </p:nvSpPr>
        <p:spPr>
          <a:xfrm>
            <a:off x="7719061" y="2662544"/>
            <a:ext cx="1121882" cy="1121881"/>
          </a:xfrm>
          <a:prstGeom prst="sun">
            <a:avLst>
              <a:gd name="adj" fmla="val 12500"/>
            </a:avLst>
          </a:prstGeom>
          <a:gradFill flip="none" rotWithShape="1">
            <a:gsLst>
              <a:gs pos="100000">
                <a:srgbClr val="FFFF00">
                  <a:lumMod val="96000"/>
                </a:srgbClr>
              </a:gs>
              <a:gs pos="75000">
                <a:srgbClr val="FFFF00">
                  <a:lumMod val="84000"/>
                  <a:lumOff val="16000"/>
                </a:srgbClr>
              </a:gs>
              <a:gs pos="0">
                <a:srgbClr val="FFFF00">
                  <a:lumMod val="14000"/>
                  <a:lumOff val="86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FF00"/>
            </a:solidFill>
          </a:ln>
          <a:effectLst/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1889" y="98396"/>
            <a:ext cx="1121882" cy="1121881"/>
          </a:xfrm>
          <a:prstGeom prst="roundRect">
            <a:avLst>
              <a:gd name="adj" fmla="val 37467"/>
            </a:avLst>
          </a:prstGeom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2688" y="98396"/>
            <a:ext cx="1121882" cy="1127512"/>
          </a:xfrm>
          <a:prstGeom prst="roundRect">
            <a:avLst>
              <a:gd name="adj" fmla="val 36933"/>
            </a:avLst>
          </a:prstGeom>
          <a:gradFill>
            <a:gsLst>
              <a:gs pos="37000">
                <a:srgbClr val="41A575"/>
              </a:gs>
              <a:gs pos="0">
                <a:srgbClr val="3F9D73">
                  <a:lumMod val="82000"/>
                </a:srgbClr>
              </a:gs>
              <a:gs pos="100000">
                <a:srgbClr val="71C5A3"/>
              </a:gs>
            </a:gsLst>
          </a:gradFill>
          <a:ln w="9525">
            <a:solidFill>
              <a:srgbClr val="357B6A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43487" y="98396"/>
            <a:ext cx="1121882" cy="1121881"/>
          </a:xfrm>
          <a:prstGeom prst="roundRect">
            <a:avLst>
              <a:gd name="adj" fmla="val 38534"/>
            </a:avLst>
          </a:prstGeom>
          <a:gradFill>
            <a:gsLst>
              <a:gs pos="0">
                <a:srgbClr val="A1D7FF">
                  <a:lumMod val="88000"/>
                </a:srgbClr>
              </a:gs>
              <a:gs pos="35000">
                <a:srgbClr val="A1D7FF"/>
              </a:gs>
              <a:gs pos="100000">
                <a:srgbClr val="A1D7FF">
                  <a:lumMod val="38000"/>
                  <a:lumOff val="62000"/>
                </a:srgbClr>
              </a:gs>
            </a:gsLst>
          </a:gradFill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14286" y="98396"/>
            <a:ext cx="1121882" cy="1121881"/>
          </a:xfrm>
          <a:prstGeom prst="roundRect">
            <a:avLst>
              <a:gd name="adj" fmla="val 39599"/>
            </a:avLst>
          </a:prstGeom>
          <a:gradFill>
            <a:gsLst>
              <a:gs pos="0">
                <a:srgbClr val="F7E38D">
                  <a:lumMod val="92000"/>
                </a:srgbClr>
              </a:gs>
              <a:gs pos="36000">
                <a:srgbClr val="F8E48F">
                  <a:lumMod val="96000"/>
                  <a:lumOff val="4000"/>
                </a:srgbClr>
              </a:gs>
              <a:gs pos="100000">
                <a:srgbClr val="F8E490">
                  <a:lumMod val="66000"/>
                  <a:lumOff val="34000"/>
                </a:srgbClr>
              </a:gs>
            </a:gsLst>
          </a:gradFill>
          <a:ln w="9525">
            <a:solidFill>
              <a:srgbClr val="F5DA67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85085" y="104027"/>
            <a:ext cx="1121882" cy="1121881"/>
          </a:xfrm>
          <a:prstGeom prst="roundRect">
            <a:avLst>
              <a:gd name="adj" fmla="val 38534"/>
            </a:avLst>
          </a:prstGeom>
          <a:gradFill>
            <a:gsLst>
              <a:gs pos="0">
                <a:schemeClr val="accent1">
                  <a:tint val="50000"/>
                  <a:satMod val="300000"/>
                  <a:lumMod val="86000"/>
                </a:schemeClr>
              </a:gs>
              <a:gs pos="35000">
                <a:schemeClr val="accent1">
                  <a:tint val="37000"/>
                  <a:satMod val="300000"/>
                  <a:lumMod val="84000"/>
                </a:schemeClr>
              </a:gs>
              <a:gs pos="100000">
                <a:schemeClr val="accent1">
                  <a:tint val="15000"/>
                  <a:satMod val="350000"/>
                  <a:lumMod val="92000"/>
                </a:schemeClr>
              </a:gs>
            </a:gsLst>
          </a:gradFill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5884" y="98396"/>
            <a:ext cx="1121882" cy="1121881"/>
          </a:xfrm>
          <a:prstGeom prst="roundRect">
            <a:avLst>
              <a:gd name="adj" fmla="val 39600"/>
            </a:avLst>
          </a:prstGeom>
          <a:gradFill>
            <a:gsLst>
              <a:gs pos="0">
                <a:schemeClr val="accent6">
                  <a:tint val="50000"/>
                  <a:satMod val="300000"/>
                  <a:lumMod val="85000"/>
                </a:schemeClr>
              </a:gs>
              <a:gs pos="35000">
                <a:schemeClr val="accent6">
                  <a:tint val="37000"/>
                  <a:satMod val="300000"/>
                  <a:lumMod val="92000"/>
                </a:schemeClr>
              </a:gs>
              <a:gs pos="100000">
                <a:schemeClr val="accent6">
                  <a:tint val="15000"/>
                  <a:satMod val="350000"/>
                  <a:lumMod val="92000"/>
                </a:schemeClr>
              </a:gs>
            </a:gsLst>
          </a:gradFill>
          <a:ln w="9525"/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26681" y="98396"/>
            <a:ext cx="1121882" cy="1121881"/>
          </a:xfrm>
          <a:prstGeom prst="roundRect">
            <a:avLst>
              <a:gd name="adj" fmla="val 39601"/>
            </a:avLst>
          </a:prstGeom>
          <a:gradFill>
            <a:gsLst>
              <a:gs pos="0">
                <a:srgbClr val="FFFF00">
                  <a:lumMod val="70000"/>
                  <a:lumOff val="30000"/>
                </a:srgbClr>
              </a:gs>
              <a:gs pos="44000">
                <a:srgbClr val="FFFF00">
                  <a:lumMod val="40000"/>
                  <a:lumOff val="60000"/>
                </a:srgbClr>
              </a:gs>
              <a:gs pos="100000">
                <a:srgbClr val="FFFF00">
                  <a:lumMod val="20000"/>
                  <a:lumOff val="80000"/>
                </a:srgbClr>
              </a:gs>
            </a:gsLst>
          </a:gradFill>
          <a:ln w="9525">
            <a:solidFill>
              <a:srgbClr val="FFFF00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001Bulbasau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"/>
          <a:stretch/>
        </p:blipFill>
        <p:spPr bwMode="auto">
          <a:xfrm>
            <a:off x="1566380" y="276463"/>
            <a:ext cx="765748" cy="76574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chives.bulbagarden.net/media/upload/archive/a/ae/20101021130744%21003Venusa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38" y="2868067"/>
            <a:ext cx="735870" cy="7283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002Ivysa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23" y="1500288"/>
            <a:ext cx="845863" cy="8388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159Crocona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92" y="1514044"/>
            <a:ext cx="835970" cy="8472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160Feraligat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23" y="2843859"/>
            <a:ext cx="685113" cy="6930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57Typhlos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30" y="2884611"/>
            <a:ext cx="549282" cy="6594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56Quilav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704" y="1459324"/>
            <a:ext cx="725763" cy="8729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55Cyndaqui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68" y="262584"/>
            <a:ext cx="855374" cy="7935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154Meganiu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" y="2846518"/>
            <a:ext cx="517280" cy="73511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53Bayleef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2" y="1487105"/>
            <a:ext cx="652145" cy="9029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007Squirt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48" y="264861"/>
            <a:ext cx="767085" cy="7889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008Wartort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66" y="1544453"/>
            <a:ext cx="806214" cy="8223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009Blastois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98" y="2891108"/>
            <a:ext cx="634948" cy="64641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ile:004Charmander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7" t="6759" r="11291"/>
          <a:stretch/>
        </p:blipFill>
        <p:spPr bwMode="auto">
          <a:xfrm>
            <a:off x="6687534" y="256933"/>
            <a:ext cx="699976" cy="8048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ile:005Charmeleon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r="11294"/>
          <a:stretch/>
        </p:blipFill>
        <p:spPr bwMode="auto">
          <a:xfrm>
            <a:off x="6647609" y="1496093"/>
            <a:ext cx="854323" cy="8472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ile:006Charizar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73" y="2886588"/>
            <a:ext cx="739206" cy="6793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File:025Pikachu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13" y="1561910"/>
            <a:ext cx="829678" cy="8472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File:172Pichu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81" y="284490"/>
            <a:ext cx="662048" cy="771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08" y="2935743"/>
            <a:ext cx="687730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 descr="158Totodil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97" y="260916"/>
            <a:ext cx="661626" cy="7968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46"/>
          <a:stretch/>
        </p:blipFill>
        <p:spPr bwMode="auto">
          <a:xfrm>
            <a:off x="354890" y="264861"/>
            <a:ext cx="657082" cy="7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Oval 66"/>
          <p:cNvSpPr/>
          <p:nvPr/>
        </p:nvSpPr>
        <p:spPr>
          <a:xfrm>
            <a:off x="109096" y="3941865"/>
            <a:ext cx="1121882" cy="1121881"/>
          </a:xfrm>
          <a:prstGeom prst="ellipse">
            <a:avLst/>
          </a:prstGeom>
          <a:gradFill>
            <a:gsLst>
              <a:gs pos="22000">
                <a:srgbClr val="FFA8B4"/>
              </a:gs>
              <a:gs pos="100000">
                <a:srgbClr val="FFA1AF">
                  <a:lumMod val="66000"/>
                  <a:lumOff val="34000"/>
                </a:srgbClr>
              </a:gs>
              <a:gs pos="0">
                <a:srgbClr val="FFA2AF"/>
              </a:gs>
            </a:gsLst>
          </a:gradFill>
          <a:ln w="9525">
            <a:solidFill>
              <a:srgbClr val="FF99A3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0" descr="File:132Ditto.png"/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4000" contrast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3" y="4046324"/>
            <a:ext cx="849111" cy="8291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1" y="3924300"/>
            <a:ext cx="1287656" cy="121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1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 MacAslan</dc:creator>
  <cp:lastModifiedBy>John E MacAslan</cp:lastModifiedBy>
  <cp:revision>27</cp:revision>
  <dcterms:created xsi:type="dcterms:W3CDTF">2013-05-08T17:48:45Z</dcterms:created>
  <dcterms:modified xsi:type="dcterms:W3CDTF">2013-05-09T17:06:32Z</dcterms:modified>
</cp:coreProperties>
</file>