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BD8C"/>
    <a:srgbClr val="FF1DA4"/>
    <a:srgbClr val="F4E25E"/>
    <a:srgbClr val="702500"/>
    <a:srgbClr val="EBE600"/>
    <a:srgbClr val="42BDCA"/>
    <a:srgbClr val="5C1F00"/>
    <a:srgbClr val="46AC77"/>
    <a:srgbClr val="AEDEC5"/>
    <a:srgbClr val="3F8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6" autoAdjust="0"/>
  </p:normalViewPr>
  <p:slideViewPr>
    <p:cSldViewPr>
      <p:cViewPr>
        <p:scale>
          <a:sx n="100" d="100"/>
          <a:sy n="100" d="100"/>
        </p:scale>
        <p:origin x="-94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FF3BE-5F17-4AD7-AA5B-D5DA55ECD27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0E22-351D-4E93-92D2-8A486868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seven,</a:t>
            </a:r>
            <a:r>
              <a:rPr lang="en-US" baseline="0" dirty="0" smtClean="0"/>
              <a:t> </a:t>
            </a:r>
            <a:r>
              <a:rPr lang="en-US" dirty="0" smtClean="0"/>
              <a:t>add more</a:t>
            </a:r>
          </a:p>
          <a:p>
            <a:r>
              <a:rPr lang="en-US" dirty="0" smtClean="0"/>
              <a:t>Level up</a:t>
            </a:r>
          </a:p>
          <a:p>
            <a:r>
              <a:rPr lang="en-US" dirty="0" smtClean="0"/>
              <a:t>Legendary </a:t>
            </a:r>
            <a:r>
              <a:rPr lang="en-US" dirty="0" err="1" smtClean="0"/>
              <a:t>pokemon</a:t>
            </a:r>
            <a:r>
              <a:rPr lang="en-US" dirty="0" smtClean="0"/>
              <a:t> can do special things</a:t>
            </a:r>
          </a:p>
          <a:p>
            <a:r>
              <a:rPr lang="en-US" dirty="0" smtClean="0"/>
              <a:t>You get</a:t>
            </a:r>
            <a:r>
              <a:rPr lang="en-US" baseline="0" dirty="0" smtClean="0"/>
              <a:t> a certain amount of time to accumulate points, or you run out of moves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Catch the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 in a </a:t>
            </a:r>
            <a:r>
              <a:rPr lang="en-US" baseline="0" dirty="0" err="1" smtClean="0"/>
              <a:t>pokeball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Hayley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Hayley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</a:p>
          <a:p>
            <a:endParaRPr lang="en-US" dirty="0" smtClean="0"/>
          </a:p>
          <a:p>
            <a:r>
              <a:rPr lang="en-US" dirty="0" smtClean="0"/>
              <a:t>Can be swapped</a:t>
            </a:r>
            <a:r>
              <a:rPr lang="en-US" baseline="0" dirty="0" smtClean="0"/>
              <a:t> with anything and all the </a:t>
            </a:r>
            <a:r>
              <a:rPr lang="en-US" baseline="0" dirty="0" err="1" smtClean="0"/>
              <a:t>cyndaqul</a:t>
            </a:r>
            <a:r>
              <a:rPr lang="en-US" baseline="0" dirty="0" smtClean="0"/>
              <a:t> disappear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Rachel</a:t>
            </a:r>
          </a:p>
          <a:p>
            <a:endParaRPr lang="en-US" dirty="0" smtClean="0"/>
          </a:p>
          <a:p>
            <a:r>
              <a:rPr lang="en-US" dirty="0" smtClean="0"/>
              <a:t>Column and row, has to be in a row</a:t>
            </a:r>
          </a:p>
          <a:p>
            <a:endParaRPr lang="en-US" dirty="0" smtClean="0"/>
          </a:p>
          <a:p>
            <a:r>
              <a:rPr lang="en-US" dirty="0" smtClean="0"/>
              <a:t>Planning to write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0E22-351D-4E93-92D2-8A4868682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8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0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98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9DA8-E29B-4999-A8C8-5543BD52B134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ED77-512F-402D-A745-F1DEBDED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2667000"/>
          </a:xfrm>
        </p:spPr>
        <p:txBody>
          <a:bodyPr>
            <a:noAutofit/>
          </a:bodyPr>
          <a:lstStyle/>
          <a:p>
            <a:r>
              <a:rPr lang="en-US" b="1" spc="8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The Cutesiest Bejeweled EVAR!!!</a:t>
            </a:r>
            <a:endParaRPr lang="en-US" b="1" spc="8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Ravie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300" y="3886200"/>
            <a:ext cx="7391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Rachel Agner, John MacAslan, Hayley Price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 March 2013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0" y="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8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Pokémon Bejeweled!!!</a:t>
            </a:r>
            <a:endParaRPr lang="en-US" sz="3600" b="1" spc="8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Ravie" pitchFamily="82" charset="0"/>
            </a:endParaRPr>
          </a:p>
        </p:txBody>
      </p:sp>
      <p:grpSp>
        <p:nvGrpSpPr>
          <p:cNvPr id="7191" name="Group 7190"/>
          <p:cNvGrpSpPr/>
          <p:nvPr/>
        </p:nvGrpSpPr>
        <p:grpSpPr>
          <a:xfrm>
            <a:off x="2263140" y="1353670"/>
            <a:ext cx="4617720" cy="5262283"/>
            <a:chOff x="2263140" y="1219200"/>
            <a:chExt cx="4617720" cy="5262283"/>
          </a:xfrm>
        </p:grpSpPr>
        <p:sp>
          <p:nvSpPr>
            <p:cNvPr id="7190" name="Rectangle 7189"/>
            <p:cNvSpPr/>
            <p:nvPr/>
          </p:nvSpPr>
          <p:spPr>
            <a:xfrm>
              <a:off x="2263140" y="1219200"/>
              <a:ext cx="4617720" cy="52622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85" name="Group 7184"/>
            <p:cNvGrpSpPr>
              <a:grpSpLocks noChangeAspect="1"/>
            </p:cNvGrpSpPr>
            <p:nvPr/>
          </p:nvGrpSpPr>
          <p:grpSpPr>
            <a:xfrm>
              <a:off x="2316480" y="1295400"/>
              <a:ext cx="4511040" cy="4511040"/>
              <a:chOff x="-3048" y="2103120"/>
              <a:chExt cx="4754880" cy="4754880"/>
            </a:xfrm>
          </p:grpSpPr>
          <p:pic>
            <p:nvPicPr>
              <p:cNvPr id="168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9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0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" y="26974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1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0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392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1" name="Picture 4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" r="-19"/>
              <a:stretch/>
            </p:blipFill>
            <p:spPr bwMode="auto">
              <a:xfrm>
                <a:off x="-3048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2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2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3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312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4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032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5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6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472" y="21031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3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4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" y="56692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5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48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2" name="Picture 4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" r="-19"/>
              <a:stretch/>
            </p:blipFill>
            <p:spPr bwMode="auto">
              <a:xfrm>
                <a:off x="591312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3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4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032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5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392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6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2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7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8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472" y="62636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0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472" y="56692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1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472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472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3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472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4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5" name="Picture 4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" r="-19"/>
              <a:stretch/>
            </p:blipFill>
            <p:spPr bwMode="auto">
              <a:xfrm>
                <a:off x="4157472" y="26974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2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7472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392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4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032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7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9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392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0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312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1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032" y="56692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2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2" y="26974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3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2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4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312" y="56692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5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392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6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032" y="26974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8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2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9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0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2" y="56692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1" name="Picture 4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" r="-19"/>
              <a:stretch/>
            </p:blipFill>
            <p:spPr bwMode="auto">
              <a:xfrm>
                <a:off x="2374392" y="56692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3" name="Picture 4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" r="-19"/>
              <a:stretch/>
            </p:blipFill>
            <p:spPr bwMode="auto">
              <a:xfrm>
                <a:off x="591312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4" name="Picture 4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" r="-19"/>
              <a:stretch/>
            </p:blipFill>
            <p:spPr bwMode="auto">
              <a:xfrm>
                <a:off x="591312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6" name="Picture 4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9" r="-19"/>
              <a:stretch/>
            </p:blipFill>
            <p:spPr bwMode="auto">
              <a:xfrm>
                <a:off x="1780032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7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56692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312" y="448056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032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4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26974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6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26974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7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112" y="5669280"/>
                <a:ext cx="598158" cy="594360"/>
              </a:xfrm>
              <a:prstGeom prst="rect">
                <a:avLst/>
              </a:prstGeom>
              <a:noFill/>
              <a:ln>
                <a:noFill/>
              </a:ln>
              <a:effectLst>
                <a:glow rad="228600">
                  <a:srgbClr val="702500">
                    <a:alpha val="40000"/>
                  </a:srgbClr>
                </a:glow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9" name="Picture 1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392" y="2697480"/>
                <a:ext cx="594361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0" name="Picture 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2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1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8753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3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312" y="269748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4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032" y="507492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5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1344" y="388620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672" y="3291840"/>
                <a:ext cx="594360" cy="59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1" name="Rounded Rectangle 250"/>
            <p:cNvSpPr/>
            <p:nvPr/>
          </p:nvSpPr>
          <p:spPr>
            <a:xfrm>
              <a:off x="5417820" y="5851264"/>
              <a:ext cx="794048" cy="5105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spc="200" dirty="0" smtClean="0">
                  <a:solidFill>
                    <a:schemeClr val="tx2">
                      <a:lumMod val="75000"/>
                    </a:schemeClr>
                  </a:solidFill>
                  <a:latin typeface="Ravie" pitchFamily="82" charset="0"/>
                </a:rPr>
                <a:t>new game</a:t>
              </a:r>
              <a:endParaRPr lang="en-US" sz="1000" spc="200" dirty="0">
                <a:solidFill>
                  <a:schemeClr val="tx2">
                    <a:lumMod val="75000"/>
                  </a:schemeClr>
                </a:solidFill>
                <a:latin typeface="Ravie" pitchFamily="82" charset="0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4290060" y="5851264"/>
              <a:ext cx="1024215" cy="51053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00" spc="200" dirty="0" smtClean="0">
                  <a:solidFill>
                    <a:schemeClr val="tx2">
                      <a:lumMod val="75000"/>
                    </a:schemeClr>
                  </a:solidFill>
                  <a:latin typeface="Ravie" pitchFamily="82" charset="0"/>
                </a:rPr>
                <a:t>01:35</a:t>
              </a:r>
              <a:endParaRPr lang="en-US" sz="1400" spc="200" dirty="0">
                <a:solidFill>
                  <a:schemeClr val="tx2">
                    <a:lumMod val="75000"/>
                  </a:schemeClr>
                </a:solidFill>
                <a:latin typeface="Ravie" pitchFamily="82" charset="0"/>
              </a:endParaRP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2366714" y="5856643"/>
              <a:ext cx="1824286" cy="505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r"/>
              <a:r>
                <a:rPr lang="en-US" sz="1400" spc="200" dirty="0" smtClean="0">
                  <a:solidFill>
                    <a:schemeClr val="tx2">
                      <a:lumMod val="75000"/>
                    </a:schemeClr>
                  </a:solidFill>
                  <a:latin typeface="Ravie" pitchFamily="82" charset="0"/>
                </a:rPr>
                <a:t>6957</a:t>
              </a:r>
              <a:endParaRPr lang="en-US" sz="1400" spc="200" dirty="0">
                <a:solidFill>
                  <a:schemeClr val="tx2">
                    <a:lumMod val="75000"/>
                  </a:schemeClr>
                </a:solidFill>
                <a:latin typeface="Ravie" pitchFamily="82" charset="0"/>
              </a:endParaRPr>
            </a:p>
          </p:txBody>
        </p:sp>
        <p:pic>
          <p:nvPicPr>
            <p:cNvPr id="7189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723" y="5851264"/>
              <a:ext cx="493713" cy="510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554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181" y="2461256"/>
            <a:ext cx="885390" cy="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91" y="2461256"/>
            <a:ext cx="885390" cy="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01" y="2459260"/>
            <a:ext cx="885390" cy="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91" y="1548119"/>
            <a:ext cx="886899" cy="9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3324401" y="2452291"/>
            <a:ext cx="2656170" cy="885029"/>
            <a:chOff x="5152550" y="1751333"/>
            <a:chExt cx="2922392" cy="916929"/>
          </a:xfrm>
        </p:grpSpPr>
        <p:pic>
          <p:nvPicPr>
            <p:cNvPr id="8202" name="Picture 10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152550" y="1753862"/>
              <a:ext cx="939859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10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6138469" y="1751333"/>
              <a:ext cx="939859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10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7135083" y="1753862"/>
              <a:ext cx="939859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itle 1"/>
          <p:cNvSpPr txBox="1">
            <a:spLocks/>
          </p:cNvSpPr>
          <p:nvPr/>
        </p:nvSpPr>
        <p:spPr>
          <a:xfrm>
            <a:off x="0" y="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8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Gameplay</a:t>
            </a:r>
            <a:endParaRPr lang="en-US" sz="4800" b="1" spc="8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Ravie" pitchFamily="82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219198" y="3810000"/>
            <a:ext cx="6866578" cy="913140"/>
            <a:chOff x="1219200" y="2973061"/>
            <a:chExt cx="5168035" cy="667514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548" y="2973061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" r="-19"/>
            <a:stretch/>
          </p:blipFill>
          <p:spPr bwMode="auto">
            <a:xfrm>
              <a:off x="1219200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635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287" y="2973062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461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9374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723" y="2973063"/>
              <a:ext cx="667512" cy="667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2190575" y="5257800"/>
            <a:ext cx="4980705" cy="993776"/>
            <a:chOff x="2159199" y="4952998"/>
            <a:chExt cx="4980705" cy="993776"/>
          </a:xfrm>
        </p:grpSpPr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199" y="4952999"/>
              <a:ext cx="1000125" cy="993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702500">
                  <a:alpha val="40000"/>
                </a:srgb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425" y="4952998"/>
              <a:ext cx="1000125" cy="98742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42BDCA">
                  <a:alpha val="40000"/>
                </a:srgb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129" y="4952998"/>
              <a:ext cx="993775" cy="993775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EBE600">
                  <a:alpha val="40000"/>
                </a:srgb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91" y="1571707"/>
            <a:ext cx="885390" cy="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01" y="1569710"/>
            <a:ext cx="885390" cy="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5095181" y="1569710"/>
            <a:ext cx="885390" cy="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28" y="1541196"/>
            <a:ext cx="886899" cy="9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24" y="1559128"/>
            <a:ext cx="886899" cy="9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5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648 L -0.00157 -0.13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09 L -0.00105 0.123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00277 0.1284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4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-0.00365 0.12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641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3009 L -0.00052 -0.0013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43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2705465" y="2336853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36" y="2319681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4436204" y="3204803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42" y="3216142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12" y="4093541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13" y="4093543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4435990" y="4092461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42" y="4090744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13" y="3209741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92" y="2327643"/>
            <a:ext cx="886899" cy="9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3588226" y="2336853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13" y="2347769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14" name="Group 4113"/>
          <p:cNvGrpSpPr/>
          <p:nvPr/>
        </p:nvGrpSpPr>
        <p:grpSpPr>
          <a:xfrm>
            <a:off x="2700528" y="4088603"/>
            <a:ext cx="3506358" cy="882764"/>
            <a:chOff x="2388902" y="3153649"/>
            <a:chExt cx="3506358" cy="882764"/>
          </a:xfrm>
        </p:grpSpPr>
        <p:pic>
          <p:nvPicPr>
            <p:cNvPr id="215" name="Picture 10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2388902" y="3154228"/>
              <a:ext cx="877824" cy="87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" name="Picture 10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3266726" y="3153649"/>
              <a:ext cx="877824" cy="87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7" name="Picture 10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7" t="-627" r="81930" b="85569"/>
            <a:stretch/>
          </p:blipFill>
          <p:spPr bwMode="auto">
            <a:xfrm>
              <a:off x="5017436" y="3158589"/>
              <a:ext cx="877824" cy="87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86" y="2370857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15" y="2324379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28" y="2298605"/>
            <a:ext cx="886899" cy="9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8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4</a:t>
            </a:r>
            <a:r>
              <a:rPr lang="en-US" sz="6000" b="1" spc="8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 in-a-row</a:t>
            </a:r>
            <a:endParaRPr lang="en-US" sz="6000" b="1" spc="8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Ravie" pitchFamily="82" charset="0"/>
            </a:endParaRPr>
          </a:p>
        </p:txBody>
      </p:sp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26" y="4966430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39" y="3209740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39" y="4966428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20655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66429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3588226" y="4093543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5333999" y="4093540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26" y="3220656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3558166" y="4087524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5314028" y="4087524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3558380" y="3203863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5314028" y="3203863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3558380" y="2318071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4436204" y="2317492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5314028" y="2317492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2692927" y="3214637"/>
            <a:ext cx="877824" cy="87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4461113" y="4966427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2715339" y="4093543"/>
            <a:ext cx="872887" cy="87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47" y="4090744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48" y="3216142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444" y="2341538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47" y="2341538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39" y="4090744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39" y="3216142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39" y="2341536"/>
            <a:ext cx="874603" cy="87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4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00156 -0.1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133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0.00226 0.126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34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0225 0.125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25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00295 0.125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25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3 L -3.33333E-6 0.1289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59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0.003 L -3.33333E-6 0.1289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59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2.96296E-6 L -0.00139 0.127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3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0007 -0.1363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82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764 L -0.00295 0.127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3 -0.00162 L -0.00208 0.1300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756" y="3265164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4011930" y="3321068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8848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79" y="216834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35" y="2153095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39" y="216834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95" y="2145024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756" y="2145024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60" y="216834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16" y="2145024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88481"/>
            <a:ext cx="1120142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1771650" y="3288480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2891790" y="3288480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5132069" y="3320566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6246465" y="3328637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1741170" y="2170140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2861310" y="2170140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5101589" y="2202226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6215985" y="2210297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3981450" y="2202728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1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3981450" y="4417892"/>
            <a:ext cx="1021080" cy="10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8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5 in-a-row</a:t>
            </a:r>
            <a:endParaRPr lang="en-US" sz="6000" b="1" spc="8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Ravie" pitchFamily="82" charset="0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476" y="2145024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216834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1704945" y="2158515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085" y="2158515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64" y="2158515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35" y="2168340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440862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6196935" y="3322817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1" y="4433132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39" y="440862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60" y="440862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6834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5082539" y="3322817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2842260" y="328848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3962400" y="440862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756" y="4385304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1722120" y="3288481"/>
            <a:ext cx="1120140" cy="112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4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00538 -0.16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8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37 L 0.00243 0.17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052 0.1597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9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00295 0.1708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854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00034 0.1708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54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209 0.1708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54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00538 0.1597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798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37 L -0.0059 -0.1740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427" y="2423452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3558243" y="3453799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3578114" y="3446174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pc="80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6</a:t>
            </a:r>
            <a:r>
              <a:rPr lang="en-US" sz="6000" b="1" spc="8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Ravie" pitchFamily="82" charset="0"/>
              </a:rPr>
              <a:t> in-a-row</a:t>
            </a:r>
            <a:endParaRPr lang="en-US" sz="6000" b="1" spc="80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Ravie" pitchFamily="82" charset="0"/>
            </a:endParaRPr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56" y="2423457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43" y="4484144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86" y="4484144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9" y="4484144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73" y="4484144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43" y="2423457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29" y="2423457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85" y="2423457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99" y="2423458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72" y="2423458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5618929" y="3453801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4588586" y="3453798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00" y="4484144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54" y="4484144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57" y="3476654"/>
            <a:ext cx="979841" cy="97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2527900" y="3453797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1497555" y="3453796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6649273" y="3453795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1517425" y="3453795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2547770" y="3446175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5638800" y="3433023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6668096" y="3433022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3557789" y="2423451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6649273" y="2423452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24" y="2423452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-19"/>
          <a:stretch/>
        </p:blipFill>
        <p:spPr bwMode="auto">
          <a:xfrm>
            <a:off x="2520280" y="2415831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57" y="2423458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14" y="4477268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57" y="4477268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0" y="2415830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23" y="2415830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81" y="2415832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1517425" y="4477268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2540151" y="2399841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3564065" y="2405512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4603077" y="2392220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0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-627" r="81930" b="85569"/>
          <a:stretch/>
        </p:blipFill>
        <p:spPr bwMode="auto">
          <a:xfrm>
            <a:off x="6668096" y="2419266"/>
            <a:ext cx="990600" cy="102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224" y="2446311"/>
            <a:ext cx="1030343" cy="103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4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47 L 0.00122 0.1467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736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0.00174 0.1472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36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00139 0.147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736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-0.00226 0.147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736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0.00295 0.147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736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0208 -0.1583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91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47 L -0.00104 0.1467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36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14676 L 0.00209 0.30162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773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105</Words>
  <Application>Microsoft Office PowerPoint</Application>
  <PresentationFormat>On-screen Show (4:3)</PresentationFormat>
  <Paragraphs>36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Cutesiest Bejeweled EVAR!!!</vt:lpstr>
      <vt:lpstr>PowerPoint Presentation</vt:lpstr>
      <vt:lpstr>PowerPoint Presentation</vt:lpstr>
      <vt:lpstr>4 in-a-row</vt:lpstr>
      <vt:lpstr>5 in-a-row</vt:lpstr>
      <vt:lpstr>6 in-a-row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Cutsiest Bejeweled Ever</dc:title>
  <dc:creator>John E MacAslan</dc:creator>
  <cp:lastModifiedBy>John E MacAslan</cp:lastModifiedBy>
  <cp:revision>62</cp:revision>
  <dcterms:created xsi:type="dcterms:W3CDTF">2013-03-10T16:56:52Z</dcterms:created>
  <dcterms:modified xsi:type="dcterms:W3CDTF">2013-03-11T03:15:40Z</dcterms:modified>
</cp:coreProperties>
</file>