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7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D8C"/>
    <a:srgbClr val="FF1DA4"/>
    <a:srgbClr val="F4E25E"/>
    <a:srgbClr val="702500"/>
    <a:srgbClr val="EBE600"/>
    <a:srgbClr val="42BDCA"/>
    <a:srgbClr val="5C1F00"/>
    <a:srgbClr val="46AC77"/>
    <a:srgbClr val="AEDEC5"/>
    <a:srgbClr val="3F8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296" autoAdjust="0"/>
  </p:normalViewPr>
  <p:slideViewPr>
    <p:cSldViewPr>
      <p:cViewPr varScale="1">
        <p:scale>
          <a:sx n="85" d="100"/>
          <a:sy n="85" d="100"/>
        </p:scale>
        <p:origin x="-82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FF3BE-5F17-4AD7-AA5B-D5DA55ECD270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0E22-351D-4E93-92D2-8A486868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</a:p>
          <a:p>
            <a:endParaRPr lang="en-US" dirty="0" smtClean="0"/>
          </a:p>
          <a:p>
            <a:r>
              <a:rPr lang="en-US" dirty="0" smtClean="0"/>
              <a:t>Can be swapped</a:t>
            </a:r>
            <a:r>
              <a:rPr lang="en-US" baseline="0" dirty="0" smtClean="0"/>
              <a:t> with anything and all the </a:t>
            </a:r>
            <a:r>
              <a:rPr lang="en-US" baseline="0" dirty="0" err="1" smtClean="0"/>
              <a:t>cyndaqul</a:t>
            </a:r>
            <a:r>
              <a:rPr lang="en-US" baseline="0" dirty="0" smtClean="0"/>
              <a:t> disappear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</a:p>
          <a:p>
            <a:endParaRPr lang="en-US" dirty="0" smtClean="0"/>
          </a:p>
          <a:p>
            <a:r>
              <a:rPr lang="en-US" dirty="0" smtClean="0"/>
              <a:t>Column and row, has to be in a row</a:t>
            </a:r>
          </a:p>
          <a:p>
            <a:endParaRPr lang="en-US" dirty="0" smtClean="0"/>
          </a:p>
          <a:p>
            <a:r>
              <a:rPr lang="en-US" dirty="0" smtClean="0"/>
              <a:t>Planning to write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98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9DA8-E29B-4999-A8C8-5543BD52B134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140" y="1353670"/>
            <a:ext cx="4617720" cy="5262283"/>
            <a:chOff x="2263140" y="1353670"/>
            <a:chExt cx="4617720" cy="5262283"/>
          </a:xfrm>
        </p:grpSpPr>
        <p:grpSp>
          <p:nvGrpSpPr>
            <p:cNvPr id="7191" name="Group 7190"/>
            <p:cNvGrpSpPr/>
            <p:nvPr/>
          </p:nvGrpSpPr>
          <p:grpSpPr>
            <a:xfrm>
              <a:off x="2263140" y="1353670"/>
              <a:ext cx="4617720" cy="5262283"/>
              <a:chOff x="2263140" y="1219200"/>
              <a:chExt cx="4617720" cy="5262283"/>
            </a:xfrm>
          </p:grpSpPr>
          <p:sp>
            <p:nvSpPr>
              <p:cNvPr id="7190" name="Rectangle 7189"/>
              <p:cNvSpPr/>
              <p:nvPr/>
            </p:nvSpPr>
            <p:spPr>
              <a:xfrm>
                <a:off x="2263140" y="1219200"/>
                <a:ext cx="4617720" cy="52622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85" name="Group 7184"/>
              <p:cNvGrpSpPr>
                <a:grpSpLocks noChangeAspect="1"/>
              </p:cNvGrpSpPr>
              <p:nvPr/>
            </p:nvGrpSpPr>
            <p:grpSpPr>
              <a:xfrm>
                <a:off x="2316480" y="1295400"/>
                <a:ext cx="4511040" cy="4511040"/>
                <a:chOff x="-3048" y="2103120"/>
                <a:chExt cx="4754880" cy="4754880"/>
              </a:xfrm>
            </p:grpSpPr>
            <p:pic>
              <p:nvPicPr>
                <p:cNvPr id="168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9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0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1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0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1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-3048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2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3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31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4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5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6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2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21031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3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4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2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59131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3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4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5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6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7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8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62636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0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1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2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3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415747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2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747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3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5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6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7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9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0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31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1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2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3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4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31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5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6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7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8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9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0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1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237439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3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59131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4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59131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6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9" r="-19"/>
                <a:stretch/>
              </p:blipFill>
              <p:spPr bwMode="auto">
                <a:xfrm>
                  <a:off x="178003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7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56692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9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312" y="448056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0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4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6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11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8" name="Picture 13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9" name="Picture 1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4392" y="2697480"/>
                  <a:ext cx="594361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0" name="Picture 1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1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8753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3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312" y="269748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4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032" y="507492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5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1344" y="388620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6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72" y="3291840"/>
                  <a:ext cx="594360" cy="594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51" name="Rounded Rectangle 250"/>
              <p:cNvSpPr/>
              <p:nvPr/>
            </p:nvSpPr>
            <p:spPr>
              <a:xfrm>
                <a:off x="5417820" y="5851264"/>
                <a:ext cx="794048" cy="51053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200" dirty="0" smtClean="0">
                    <a:solidFill>
                      <a:schemeClr val="tx2">
                        <a:lumMod val="75000"/>
                      </a:schemeClr>
                    </a:solidFill>
                    <a:latin typeface="Ravie" pitchFamily="82" charset="0"/>
                  </a:rPr>
                  <a:t>new game</a:t>
                </a:r>
                <a:endParaRPr lang="en-US" sz="1000" spc="200" dirty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endParaRPr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4290060" y="5851264"/>
                <a:ext cx="1024215" cy="51053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spc="200" dirty="0" smtClean="0">
                    <a:solidFill>
                      <a:schemeClr val="tx2">
                        <a:lumMod val="75000"/>
                      </a:schemeClr>
                    </a:solidFill>
                    <a:latin typeface="Ravie" pitchFamily="82" charset="0"/>
                  </a:rPr>
                  <a:t>01:35</a:t>
                </a:r>
                <a:endParaRPr lang="en-US" sz="1400" spc="200" dirty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endParaRPr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366714" y="5856643"/>
                <a:ext cx="1824286" cy="5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r"/>
                <a:r>
                  <a:rPr lang="en-US" sz="1400" spc="200" dirty="0" smtClean="0">
                    <a:solidFill>
                      <a:schemeClr val="tx2">
                        <a:lumMod val="75000"/>
                      </a:schemeClr>
                    </a:solidFill>
                    <a:latin typeface="Ravie" pitchFamily="82" charset="0"/>
                  </a:rPr>
                  <a:t>6957</a:t>
                </a:r>
                <a:endParaRPr lang="en-US" sz="1400" spc="200" dirty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endParaRPr>
              </a:p>
            </p:txBody>
          </p:sp>
          <p:pic>
            <p:nvPicPr>
              <p:cNvPr id="7189" name="Picture 1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723" y="5851264"/>
                <a:ext cx="493713" cy="5105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4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760" y="4840662"/>
              <a:ext cx="512107" cy="50885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702500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55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79901" y="152400"/>
            <a:ext cx="6866578" cy="913140"/>
            <a:chOff x="1219200" y="2973061"/>
            <a:chExt cx="5168035" cy="667514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48" y="2973061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19200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635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287" y="2973062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461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374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723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179901" y="1295400"/>
            <a:ext cx="2880124" cy="878798"/>
            <a:chOff x="2159199" y="4946648"/>
            <a:chExt cx="3383506" cy="1041909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199" y="4952999"/>
              <a:ext cx="1041909" cy="1035294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702500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998" y="4952998"/>
              <a:ext cx="1041911" cy="1028680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42BDCA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796" y="4946648"/>
              <a:ext cx="1041909" cy="104190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EBE600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78668" y="2856454"/>
            <a:ext cx="1554886" cy="1063856"/>
            <a:chOff x="3169514" y="2426605"/>
            <a:chExt cx="2651965" cy="1814480"/>
          </a:xfrm>
        </p:grpSpPr>
        <p:pic>
          <p:nvPicPr>
            <p:cNvPr id="9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089" y="3339742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699" y="3351537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514" y="3351537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699" y="2450194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580" y="2426605"/>
              <a:ext cx="886899" cy="913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514" y="2438400"/>
              <a:ext cx="886899" cy="913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021825" y="2863370"/>
            <a:ext cx="1554886" cy="1063856"/>
            <a:chOff x="3169514" y="2426605"/>
            <a:chExt cx="2651965" cy="1814480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089" y="3339742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190" y="2440040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514" y="3351537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188" y="3351537"/>
              <a:ext cx="885390" cy="88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580" y="2426605"/>
              <a:ext cx="886899" cy="913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514" y="2438400"/>
              <a:ext cx="886899" cy="913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832359" y="2863047"/>
            <a:ext cx="1554886" cy="1064179"/>
            <a:chOff x="3832359" y="3092587"/>
            <a:chExt cx="1554886" cy="1064179"/>
          </a:xfrm>
        </p:grpSpPr>
        <p:pic>
          <p:nvPicPr>
            <p:cNvPr id="8202" name="Picture 10"/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832359" y="3636650"/>
              <a:ext cx="500061" cy="52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10"/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356926" y="3635211"/>
              <a:ext cx="500061" cy="52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10"/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887184" y="3636650"/>
              <a:ext cx="500061" cy="52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26" y="3100464"/>
              <a:ext cx="519117" cy="521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43" y="3092587"/>
              <a:ext cx="520002" cy="53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359" y="3099503"/>
              <a:ext cx="520002" cy="53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709450" y="2886330"/>
            <a:ext cx="1568468" cy="1063081"/>
            <a:chOff x="5709450" y="3115870"/>
            <a:chExt cx="1568468" cy="1063081"/>
          </a:xfrm>
        </p:grpSpPr>
        <p:pic>
          <p:nvPicPr>
            <p:cNvPr id="10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093" y="3115870"/>
              <a:ext cx="529363" cy="545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450" y="3115870"/>
              <a:ext cx="528462" cy="530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749456" y="3122910"/>
              <a:ext cx="528462" cy="530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217" y="3644527"/>
              <a:ext cx="519117" cy="521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334" y="3636650"/>
              <a:ext cx="520002" cy="53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450" y="3643566"/>
              <a:ext cx="520002" cy="53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75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2716" y="914400"/>
            <a:ext cx="2097284" cy="2081669"/>
            <a:chOff x="139493" y="4686659"/>
            <a:chExt cx="2097284" cy="2081669"/>
          </a:xfrm>
        </p:grpSpPr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156" y="625109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710" y="5215817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72692" y="573305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707157" y="5733048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55459" y="573305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924" y="5733048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241" y="4686659"/>
              <a:ext cx="525536" cy="54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72692" y="4692116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925" y="4698584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58" y="469211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157" y="5215816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92" y="5215817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189925" y="6243813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35" y="6236423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93" y="6243814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59" y="521581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035589" y="899728"/>
            <a:ext cx="2097284" cy="2081669"/>
            <a:chOff x="2518356" y="4663893"/>
            <a:chExt cx="2097284" cy="2081669"/>
          </a:xfrm>
        </p:grpSpPr>
        <p:pic>
          <p:nvPicPr>
            <p:cNvPr id="74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2525698" y="5700836"/>
              <a:ext cx="520158" cy="5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045856" y="5700494"/>
              <a:ext cx="520158" cy="5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083246" y="5703422"/>
              <a:ext cx="520158" cy="5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019" y="6228329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6573" y="519305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31" y="6219902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104" y="4663893"/>
              <a:ext cx="525536" cy="54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3051555" y="466935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788" y="4675818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321" y="4669349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020" y="519305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555" y="519305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398" y="6213657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356" y="6221048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96" y="5711096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42" y="5196729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023202" y="3331794"/>
            <a:ext cx="2097283" cy="2084872"/>
            <a:chOff x="7042881" y="4676226"/>
            <a:chExt cx="2097283" cy="2084872"/>
          </a:xfrm>
        </p:grpSpPr>
        <p:pic>
          <p:nvPicPr>
            <p:cNvPr id="105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528" y="4676226"/>
              <a:ext cx="518249" cy="518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466" y="4676226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544" y="624386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156" y="6235438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923" y="6229193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881" y="6236584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4628" y="5182803"/>
              <a:ext cx="525536" cy="54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7576079" y="518826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845" y="5188259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544" y="571196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312" y="569642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466" y="5715639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7566922" y="468454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395" y="518826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395" y="4676226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137" y="570381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334000" y="3343541"/>
            <a:ext cx="2092905" cy="2096112"/>
            <a:chOff x="5283135" y="3343541"/>
            <a:chExt cx="2092905" cy="2096112"/>
          </a:xfrm>
        </p:grpSpPr>
        <p:pic>
          <p:nvPicPr>
            <p:cNvPr id="49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803420" y="4379694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803293" y="4906237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283135" y="4903311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323578" y="4903311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283262" y="4379694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323578" y="4379694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283262" y="3854815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803420" y="3854472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323578" y="3854472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404" y="3354781"/>
              <a:ext cx="518249" cy="518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42" y="335478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420" y="4922420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504" y="3861358"/>
              <a:ext cx="525536" cy="54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420" y="4390515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271" y="3354781"/>
              <a:ext cx="517233" cy="517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803293" y="3343541"/>
              <a:ext cx="520158" cy="52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2239" y="1666906"/>
            <a:ext cx="2801390" cy="1702569"/>
            <a:chOff x="122239" y="1666906"/>
            <a:chExt cx="2801390" cy="1702569"/>
          </a:xfrm>
        </p:grpSpPr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34" y="225234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223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04" y="16713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6762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9" y="167137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362200" y="225196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49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6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34" y="16762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806499" y="225196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89369" y="223484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47934" y="28109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30803" y="223484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806498" y="166690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365064" y="28109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243575" y="1690326"/>
            <a:ext cx="2801390" cy="1702569"/>
            <a:chOff x="3243575" y="1690326"/>
            <a:chExt cx="2801390" cy="1702569"/>
          </a:xfrm>
        </p:grpSpPr>
        <p:pic>
          <p:nvPicPr>
            <p:cNvPr id="106" name="Picture 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269" y="2248290"/>
              <a:ext cx="558566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263822" y="2247125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822387" y="2247125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939517" y="2263125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495218" y="2267150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3243575" y="281683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140" y="169479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536" y="169969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575" y="169479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835" y="281683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705" y="281683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270" y="169969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4927834" y="169032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5486400" y="283433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269" y="281033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335039" y="1689725"/>
            <a:ext cx="2808961" cy="1732368"/>
            <a:chOff x="6335039" y="1689725"/>
            <a:chExt cx="2808961" cy="1732368"/>
          </a:xfrm>
        </p:grpSpPr>
        <p:pic>
          <p:nvPicPr>
            <p:cNvPr id="1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5435" y="169525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6869" y="169123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305" y="169123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039" y="170285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76" y="225829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572" y="226319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11" y="2258293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8026870" y="225382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909740" y="168972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305" y="2263125"/>
              <a:ext cx="558566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337629" y="284602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889" y="284602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759" y="284602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8580454" y="286352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323" y="283953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11804" y="3621992"/>
            <a:ext cx="2808961" cy="1732368"/>
            <a:chOff x="111804" y="3621992"/>
            <a:chExt cx="2808961" cy="1732368"/>
          </a:xfrm>
        </p:grpSpPr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627523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634" y="362349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070" y="362349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04" y="363512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41" y="419056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337" y="419546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76" y="419056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47934" y="419546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86505" y="3621992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53" y="4213236"/>
              <a:ext cx="558566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14394" y="477829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54" y="4788047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24" y="477829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357219" y="479579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88" y="477180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3263822" y="3636631"/>
            <a:ext cx="2808961" cy="1723114"/>
            <a:chOff x="3263822" y="3636631"/>
            <a:chExt cx="2808961" cy="1723114"/>
          </a:xfrm>
        </p:grpSpPr>
        <p:pic>
          <p:nvPicPr>
            <p:cNvPr id="125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950672" y="4229485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301537" y="4795027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851537" y="3656905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393967" y="4213236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0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521786" y="4786587"/>
              <a:ext cx="509168" cy="5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218" y="364065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652" y="363663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88" y="3636631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822" y="364825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959" y="420369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55" y="420859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394" y="4203693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672" y="480118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542" y="479142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106" y="4784934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1798653" y="-35663"/>
            <a:ext cx="2801390" cy="1702569"/>
            <a:chOff x="122239" y="1666906"/>
            <a:chExt cx="2801390" cy="1702569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88" y="279340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223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04" y="16713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6762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9" y="1671378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362200" y="225196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49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69" y="27934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34" y="1676279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806499" y="225196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89369" y="223484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47934" y="2259833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30803" y="2234845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806498" y="1666906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365064" y="2810910"/>
              <a:ext cx="558565" cy="55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1205" y="1122635"/>
            <a:ext cx="3226845" cy="1613425"/>
            <a:chOff x="281205" y="1122635"/>
            <a:chExt cx="3226845" cy="1613425"/>
          </a:xfrm>
        </p:grpSpPr>
        <p:pic>
          <p:nvPicPr>
            <p:cNvPr id="7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7" y="1122635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356820" y="1660444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20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628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35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3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20" y="112263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35" y="112263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627" y="112263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12" y="112263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2" y="112263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432435" y="166044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894628" y="1660444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13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819013" y="166044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81205" y="166044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970243" y="16604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7" y="21982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869786" y="1122639"/>
            <a:ext cx="3230036" cy="1613425"/>
            <a:chOff x="3869786" y="1122639"/>
            <a:chExt cx="3230036" cy="1613425"/>
          </a:xfrm>
        </p:grpSpPr>
        <p:pic>
          <p:nvPicPr>
            <p:cNvPr id="61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945402" y="1647246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210" y="1663156"/>
              <a:ext cx="511447" cy="51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869786" y="1651224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4407594" y="1647247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021017" y="1640382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558278" y="1640382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349" y="1122639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592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207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15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592" y="11226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207" y="11226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399" y="11226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784" y="11226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14" y="112264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785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349" y="219825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91575" y="3131640"/>
            <a:ext cx="3230822" cy="1633359"/>
            <a:chOff x="291575" y="3131640"/>
            <a:chExt cx="3230822" cy="1633359"/>
          </a:xfrm>
        </p:grpSpPr>
        <p:pic>
          <p:nvPicPr>
            <p:cNvPr id="35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2" y="3144431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370930" y="314442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2984590" y="3144428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829382" y="3140450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812" y="3698975"/>
              <a:ext cx="511447" cy="51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5" y="368579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18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626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33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1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18" y="368579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33" y="368579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625" y="315157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10" y="368579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0" y="368579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11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5" y="422719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783" y="3131640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2387" y="3154081"/>
            <a:ext cx="3230822" cy="1633359"/>
            <a:chOff x="3902387" y="3154081"/>
            <a:chExt cx="3230822" cy="1633359"/>
          </a:xfrm>
        </p:grpSpPr>
        <p:pic>
          <p:nvPicPr>
            <p:cNvPr id="121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364" y="316687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4981742" y="3166869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6595402" y="3166869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4440194" y="3162891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989" y="3180441"/>
              <a:ext cx="511447" cy="51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387" y="3708234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630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438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3245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53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630" y="370823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3245" y="370823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370823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822" y="370823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52" y="3708237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823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387" y="424963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595" y="3154081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50383" y="5045556"/>
            <a:ext cx="3217641" cy="1617003"/>
            <a:chOff x="250383" y="5045556"/>
            <a:chExt cx="3217641" cy="1617003"/>
          </a:xfrm>
        </p:grpSpPr>
        <p:pic>
          <p:nvPicPr>
            <p:cNvPr id="80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2402780" y="5052494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250383" y="5049534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784834" y="5052494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1327166" y="5045556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1854601" y="5052494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51" y="5583353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94" y="612475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09" y="612475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217" y="612475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94" y="558335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09" y="558335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86" y="558335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216" y="5583356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87" y="612475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51" y="6124752"/>
              <a:ext cx="537807" cy="5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2930216" y="5045556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1854601" y="5586942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1859071" y="6121163"/>
              <a:ext cx="517063" cy="53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39</Words>
  <Application>Microsoft Office PowerPoint</Application>
  <PresentationFormat>On-screen Show (4:3)</PresentationFormat>
  <Paragraphs>18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Cutsiest Bejeweled Ever</dc:title>
  <dc:creator>John E MacAslan</dc:creator>
  <cp:lastModifiedBy>John E MacAslan</cp:lastModifiedBy>
  <cp:revision>76</cp:revision>
  <dcterms:created xsi:type="dcterms:W3CDTF">2013-03-10T16:56:52Z</dcterms:created>
  <dcterms:modified xsi:type="dcterms:W3CDTF">2013-03-14T21:40:53Z</dcterms:modified>
</cp:coreProperties>
</file>