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3175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tx1">
                        <a:lumMod val="85000"/>
                      </a:schemeClr>
                    </a:gs>
                    <a:gs pos="49000">
                      <a:schemeClr val="tx1">
                        <a:lumMod val="85000"/>
                      </a:schemeClr>
                    </a:gs>
                    <a:gs pos="51000">
                      <a:schemeClr val="tx1">
                        <a:lumMod val="75000"/>
                      </a:schemeClr>
                    </a:gs>
                    <a:gs pos="95000">
                      <a:schemeClr val="tx1">
                        <a:lumMod val="75000"/>
                      </a:schemeClr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ndalus" pitchFamily="18" charset="-78"/>
                <a:cs typeface="Andalus" pitchFamily="18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B2178C27-B2CA-44F3-AC92-7B92AF63F875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876800"/>
            <a:ext cx="66294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Rachel Agner, John MacAslan, Hayley Price</a:t>
            </a:r>
          </a:p>
          <a:p>
            <a:r>
              <a:rPr lang="en-US" dirty="0"/>
              <a:t>Software Quality Assurance, Dr. Sriram Mohan</a:t>
            </a:r>
          </a:p>
          <a:p>
            <a:r>
              <a:rPr lang="en-US" dirty="0" smtClean="0"/>
              <a:t>Rose-</a:t>
            </a:r>
            <a:r>
              <a:rPr lang="en-US" dirty="0" err="1" smtClean="0"/>
              <a:t>Hulman</a:t>
            </a:r>
            <a:r>
              <a:rPr lang="en-US" dirty="0" smtClean="0"/>
              <a:t> Institute of Technology</a:t>
            </a:r>
          </a:p>
          <a:p>
            <a:r>
              <a:rPr lang="en-US" dirty="0" smtClean="0"/>
              <a:t>10 May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57600"/>
            <a:ext cx="8839200" cy="914399"/>
          </a:xfrm>
        </p:spPr>
        <p:txBody>
          <a:bodyPr>
            <a:normAutofit/>
          </a:bodyPr>
          <a:lstStyle/>
          <a:p>
            <a:r>
              <a:rPr lang="en-US" sz="5200" dirty="0" smtClean="0">
                <a:ln w="1270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tx1">
                        <a:lumMod val="85000"/>
                      </a:schemeClr>
                    </a:gs>
                    <a:gs pos="49000">
                      <a:schemeClr val="tx1">
                        <a:lumMod val="85000"/>
                      </a:schemeClr>
                    </a:gs>
                    <a:gs pos="52000">
                      <a:schemeClr val="tx1">
                        <a:lumMod val="65000"/>
                      </a:schemeClr>
                    </a:gs>
                    <a:gs pos="95000">
                      <a:schemeClr val="tx1">
                        <a:lumMod val="6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ndalus" pitchFamily="18" charset="-78"/>
                <a:cs typeface="Andalus" pitchFamily="18" charset="-78"/>
              </a:rPr>
              <a:t>Computer Graphics</a:t>
            </a:r>
            <a:r>
              <a:rPr lang="en-US" sz="5200" dirty="0">
                <a:ln w="1270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tx1">
                        <a:lumMod val="85000"/>
                      </a:schemeClr>
                    </a:gs>
                    <a:gs pos="49000">
                      <a:schemeClr val="tx1">
                        <a:lumMod val="85000"/>
                      </a:schemeClr>
                    </a:gs>
                    <a:gs pos="52000">
                      <a:schemeClr val="tx1">
                        <a:lumMod val="65000"/>
                      </a:schemeClr>
                    </a:gs>
                    <a:gs pos="95000">
                      <a:schemeClr val="tx1">
                        <a:lumMod val="6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lang="en-US" sz="5200" dirty="0" smtClean="0">
                <a:ln w="1270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tx1">
                        <a:lumMod val="85000"/>
                      </a:schemeClr>
                    </a:gs>
                    <a:gs pos="49000">
                      <a:schemeClr val="tx1">
                        <a:lumMod val="85000"/>
                      </a:schemeClr>
                    </a:gs>
                    <a:gs pos="52000">
                      <a:schemeClr val="tx1">
                        <a:lumMod val="65000"/>
                      </a:schemeClr>
                    </a:gs>
                    <a:gs pos="95000">
                      <a:schemeClr val="tx1">
                        <a:lumMod val="6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ndalus" pitchFamily="18" charset="-78"/>
                <a:cs typeface="Andalus" pitchFamily="18" charset="-78"/>
              </a:rPr>
              <a:t>in Gaming</a:t>
            </a:r>
            <a:endParaRPr lang="en-US" sz="5200" dirty="0">
              <a:ln w="12700" cmpd="sng">
                <a:solidFill>
                  <a:schemeClr val="tx1"/>
                </a:solidFill>
                <a:prstDash val="solid"/>
                <a:miter lim="800000"/>
              </a:ln>
              <a:gradFill rotWithShape="1">
                <a:gsLst>
                  <a:gs pos="0">
                    <a:schemeClr val="tx1">
                      <a:lumMod val="85000"/>
                    </a:schemeClr>
                  </a:gs>
                  <a:gs pos="49000">
                    <a:schemeClr val="tx1">
                      <a:lumMod val="85000"/>
                    </a:schemeClr>
                  </a:gs>
                  <a:gs pos="52000">
                    <a:schemeClr val="tx1">
                      <a:lumMod val="65000"/>
                    </a:schemeClr>
                  </a:gs>
                  <a:gs pos="95000">
                    <a:schemeClr val="tx1">
                      <a:lumMod val="65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156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in Game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9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4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1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Varying user opinions</a:t>
            </a:r>
          </a:p>
          <a:p>
            <a:r>
              <a:rPr lang="en-US" dirty="0" smtClean="0"/>
              <a:t>Unpredictability of user platform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9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Customer satisfaction</a:t>
            </a:r>
          </a:p>
          <a:p>
            <a:r>
              <a:rPr lang="en-US" dirty="0" smtClean="0"/>
              <a:t>Traffic</a:t>
            </a:r>
          </a:p>
          <a:p>
            <a:r>
              <a:rPr lang="en-US" dirty="0" smtClean="0"/>
              <a:t>Peak Traffic</a:t>
            </a:r>
          </a:p>
          <a:p>
            <a:r>
              <a:rPr lang="en-US" dirty="0" smtClean="0"/>
              <a:t>How often a given user is playing</a:t>
            </a:r>
          </a:p>
          <a:p>
            <a:r>
              <a:rPr lang="en-US" dirty="0" smtClean="0"/>
              <a:t>Duration of single game session</a:t>
            </a:r>
          </a:p>
          <a:p>
            <a:r>
              <a:rPr lang="en-US" dirty="0" smtClean="0"/>
              <a:t>User base growth</a:t>
            </a:r>
          </a:p>
          <a:p>
            <a:r>
              <a:rPr lang="en-US" dirty="0" smtClean="0"/>
              <a:t>Fix response time</a:t>
            </a:r>
          </a:p>
          <a:p>
            <a:r>
              <a:rPr lang="en-US" dirty="0" smtClean="0"/>
              <a:t>Fix backlog</a:t>
            </a:r>
          </a:p>
          <a:p>
            <a:r>
              <a:rPr lang="en-US" dirty="0" smtClean="0"/>
              <a:t>Fix Quality</a:t>
            </a:r>
          </a:p>
          <a:p>
            <a:r>
              <a:rPr lang="en-US" dirty="0" smtClean="0"/>
              <a:t>% Delinquent fixes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6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9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21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32</TotalTime>
  <Words>76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Mylar</vt:lpstr>
      <vt:lpstr>Computer Graphics in Gaming</vt:lpstr>
      <vt:lpstr>Quality in Game Graphics</vt:lpstr>
      <vt:lpstr>Key Factors</vt:lpstr>
      <vt:lpstr>Processes</vt:lpstr>
      <vt:lpstr>Common Problems</vt:lpstr>
      <vt:lpstr>Metrics</vt:lpstr>
      <vt:lpstr>Successes</vt:lpstr>
      <vt:lpstr>Failures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 MacAslan</dc:creator>
  <cp:lastModifiedBy>John E MacAslan</cp:lastModifiedBy>
  <cp:revision>12</cp:revision>
  <dcterms:created xsi:type="dcterms:W3CDTF">2013-05-08T17:15:32Z</dcterms:created>
  <dcterms:modified xsi:type="dcterms:W3CDTF">2013-05-08T17:48:10Z</dcterms:modified>
</cp:coreProperties>
</file>