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575"/>
    <a:srgbClr val="FFA2AF"/>
    <a:srgbClr val="FFA89E"/>
    <a:srgbClr val="FF94A9"/>
    <a:srgbClr val="FF99A3"/>
    <a:srgbClr val="FF6699"/>
    <a:srgbClr val="357B6A"/>
    <a:srgbClr val="71C5A3"/>
    <a:srgbClr val="69CDA7"/>
    <a:srgbClr val="36B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7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1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5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F530-0AF0-4DEB-8CE8-B3A6387B3DF3}" type="datetimeFigureOut">
              <a:rPr lang="en-US" smtClean="0"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191C-B7C8-44F4-988A-3EBF3801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1476" y="98396"/>
            <a:ext cx="8833738" cy="5011070"/>
            <a:chOff x="75779" y="228600"/>
            <a:chExt cx="9000027" cy="5105400"/>
          </a:xfrm>
        </p:grpSpPr>
        <p:sp>
          <p:nvSpPr>
            <p:cNvPr id="88" name="Octagon 87"/>
            <p:cNvSpPr/>
            <p:nvPr/>
          </p:nvSpPr>
          <p:spPr>
            <a:xfrm>
              <a:off x="84206" y="1549550"/>
              <a:ext cx="1143000" cy="1143000"/>
            </a:xfrm>
            <a:prstGeom prst="octagon">
              <a:avLst/>
            </a:prstGeom>
            <a:ln w="9525"/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ctagon 88"/>
            <p:cNvSpPr/>
            <p:nvPr/>
          </p:nvSpPr>
          <p:spPr>
            <a:xfrm>
              <a:off x="1392306" y="1549550"/>
              <a:ext cx="1143000" cy="1148737"/>
            </a:xfrm>
            <a:prstGeom prst="octagon">
              <a:avLst/>
            </a:prstGeom>
            <a:gradFill>
              <a:gsLst>
                <a:gs pos="37000">
                  <a:srgbClr val="41A575"/>
                </a:gs>
                <a:gs pos="0">
                  <a:srgbClr val="3F9D73">
                    <a:lumMod val="82000"/>
                  </a:srgbClr>
                </a:gs>
                <a:gs pos="100000">
                  <a:srgbClr val="71C5A3"/>
                </a:gs>
              </a:gsLst>
            </a:gradFill>
            <a:ln w="9525">
              <a:solidFill>
                <a:srgbClr val="357B6A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ctagon 89"/>
            <p:cNvSpPr/>
            <p:nvPr/>
          </p:nvSpPr>
          <p:spPr>
            <a:xfrm>
              <a:off x="2700406" y="1549550"/>
              <a:ext cx="1143000" cy="1143000"/>
            </a:xfrm>
            <a:prstGeom prst="octagon">
              <a:avLst/>
            </a:prstGeom>
            <a:gradFill>
              <a:gsLst>
                <a:gs pos="0">
                  <a:srgbClr val="A1D7FF">
                    <a:lumMod val="88000"/>
                  </a:srgbClr>
                </a:gs>
                <a:gs pos="35000">
                  <a:srgbClr val="A1D7FF"/>
                </a:gs>
                <a:gs pos="100000">
                  <a:srgbClr val="A1D7FF">
                    <a:lumMod val="38000"/>
                    <a:lumOff val="62000"/>
                  </a:srgbClr>
                </a:gs>
              </a:gsLst>
            </a:gradFill>
            <a:ln w="9525"/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ctagon 90"/>
            <p:cNvSpPr/>
            <p:nvPr/>
          </p:nvSpPr>
          <p:spPr>
            <a:xfrm>
              <a:off x="4008506" y="1549550"/>
              <a:ext cx="1143000" cy="1143000"/>
            </a:xfrm>
            <a:prstGeom prst="octagon">
              <a:avLst/>
            </a:prstGeom>
            <a:gradFill>
              <a:gsLst>
                <a:gs pos="0">
                  <a:srgbClr val="F7E38D">
                    <a:lumMod val="92000"/>
                  </a:srgbClr>
                </a:gs>
                <a:gs pos="36000">
                  <a:srgbClr val="F8E48F">
                    <a:lumMod val="96000"/>
                    <a:lumOff val="4000"/>
                  </a:srgbClr>
                </a:gs>
                <a:gs pos="100000">
                  <a:srgbClr val="F8E490">
                    <a:lumMod val="66000"/>
                    <a:lumOff val="34000"/>
                  </a:srgbClr>
                </a:gs>
              </a:gsLst>
            </a:gradFill>
            <a:ln w="9525">
              <a:solidFill>
                <a:srgbClr val="F5DA67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ctagon 91"/>
            <p:cNvSpPr/>
            <p:nvPr/>
          </p:nvSpPr>
          <p:spPr>
            <a:xfrm>
              <a:off x="5316606" y="1555287"/>
              <a:ext cx="1143000" cy="1143000"/>
            </a:xfrm>
            <a:prstGeom prst="octagon">
              <a:avLst/>
            </a:prstGeom>
            <a:gradFill>
              <a:gsLst>
                <a:gs pos="0">
                  <a:schemeClr val="accent1">
                    <a:tint val="50000"/>
                    <a:satMod val="300000"/>
                    <a:lumMod val="86000"/>
                  </a:schemeClr>
                </a:gs>
                <a:gs pos="35000">
                  <a:schemeClr val="accent1">
                    <a:tint val="37000"/>
                    <a:satMod val="300000"/>
                    <a:lumMod val="84000"/>
                  </a:schemeClr>
                </a:gs>
                <a:gs pos="100000">
                  <a:schemeClr val="accent1">
                    <a:tint val="15000"/>
                    <a:satMod val="350000"/>
                    <a:lumMod val="92000"/>
                  </a:schemeClr>
                </a:gs>
              </a:gsLst>
            </a:gradFill>
            <a:ln w="9525"/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ctagon 92"/>
            <p:cNvSpPr/>
            <p:nvPr/>
          </p:nvSpPr>
          <p:spPr>
            <a:xfrm>
              <a:off x="6624706" y="1549550"/>
              <a:ext cx="1143000" cy="1143000"/>
            </a:xfrm>
            <a:prstGeom prst="octagon">
              <a:avLst/>
            </a:prstGeom>
            <a:gradFill>
              <a:gsLst>
                <a:gs pos="0">
                  <a:schemeClr val="accent6">
                    <a:tint val="50000"/>
                    <a:satMod val="300000"/>
                    <a:lumMod val="85000"/>
                  </a:schemeClr>
                </a:gs>
                <a:gs pos="35000">
                  <a:schemeClr val="accent6">
                    <a:tint val="37000"/>
                    <a:satMod val="300000"/>
                    <a:lumMod val="92000"/>
                  </a:schemeClr>
                </a:gs>
                <a:gs pos="100000">
                  <a:schemeClr val="accent6">
                    <a:tint val="15000"/>
                    <a:satMod val="350000"/>
                    <a:lumMod val="92000"/>
                  </a:schemeClr>
                </a:gs>
              </a:gsLst>
            </a:gradFill>
            <a:ln w="9525"/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ctagon 93"/>
            <p:cNvSpPr/>
            <p:nvPr/>
          </p:nvSpPr>
          <p:spPr>
            <a:xfrm>
              <a:off x="7932806" y="1549550"/>
              <a:ext cx="1143000" cy="1143000"/>
            </a:xfrm>
            <a:prstGeom prst="octagon">
              <a:avLst/>
            </a:prstGeom>
            <a:gradFill>
              <a:gsLst>
                <a:gs pos="0">
                  <a:srgbClr val="FFFF00">
                    <a:lumMod val="70000"/>
                    <a:lumOff val="30000"/>
                  </a:srgbClr>
                </a:gs>
                <a:gs pos="44000">
                  <a:srgbClr val="FFFF00">
                    <a:lumMod val="40000"/>
                    <a:lumOff val="60000"/>
                  </a:srgbClr>
                </a:gs>
                <a:gs pos="100000">
                  <a:srgbClr val="FFFF00">
                    <a:lumMod val="20000"/>
                    <a:lumOff val="80000"/>
                  </a:srgbClr>
                </a:gs>
              </a:gsLst>
            </a:gradFill>
            <a:ln w="9525">
              <a:solidFill>
                <a:srgbClr val="FFFF0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un 80"/>
            <p:cNvSpPr/>
            <p:nvPr/>
          </p:nvSpPr>
          <p:spPr>
            <a:xfrm>
              <a:off x="87675" y="2867156"/>
              <a:ext cx="1143000" cy="1143000"/>
            </a:xfrm>
            <a:prstGeom prst="sun">
              <a:avLst>
                <a:gd name="adj" fmla="val 12500"/>
              </a:avLst>
            </a:prstGeom>
            <a:gradFill flip="none" rotWithShape="1">
              <a:gsLst>
                <a:gs pos="75000">
                  <a:srgbClr val="98D358">
                    <a:lumMod val="55000"/>
                    <a:lumOff val="45000"/>
                  </a:srgbClr>
                </a:gs>
                <a:gs pos="100000">
                  <a:srgbClr val="92D050">
                    <a:lumMod val="70000"/>
                  </a:srgbClr>
                </a:gs>
                <a:gs pos="0">
                  <a:schemeClr val="accent3">
                    <a:tint val="37000"/>
                    <a:satMod val="300000"/>
                    <a:lumMod val="34000"/>
                    <a:lumOff val="6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/>
            <a:effectLst/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un 81"/>
            <p:cNvSpPr/>
            <p:nvPr/>
          </p:nvSpPr>
          <p:spPr>
            <a:xfrm>
              <a:off x="1384300" y="2867156"/>
              <a:ext cx="1143000" cy="1143000"/>
            </a:xfrm>
            <a:prstGeom prst="sun">
              <a:avLst>
                <a:gd name="adj" fmla="val 12500"/>
              </a:avLst>
            </a:prstGeom>
            <a:gradFill flip="none" rotWithShape="1">
              <a:gsLst>
                <a:gs pos="0">
                  <a:srgbClr val="41A575">
                    <a:lumMod val="40000"/>
                    <a:lumOff val="60000"/>
                  </a:srgbClr>
                </a:gs>
                <a:gs pos="100000">
                  <a:srgbClr val="3F9D73">
                    <a:lumMod val="56000"/>
                  </a:srgbClr>
                </a:gs>
                <a:gs pos="66000">
                  <a:srgbClr val="71C5A3">
                    <a:lumMod val="7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357B6A"/>
              </a:solidFill>
            </a:ln>
            <a:effectLst/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Sun 82"/>
            <p:cNvSpPr/>
            <p:nvPr/>
          </p:nvSpPr>
          <p:spPr>
            <a:xfrm>
              <a:off x="2692400" y="2864307"/>
              <a:ext cx="1143000" cy="1143000"/>
            </a:xfrm>
            <a:prstGeom prst="sun">
              <a:avLst>
                <a:gd name="adj" fmla="val 12500"/>
              </a:avLst>
            </a:prstGeom>
            <a:gradFill flip="none" rotWithShape="1">
              <a:gsLst>
                <a:gs pos="100000">
                  <a:srgbClr val="A1D7FF">
                    <a:lumMod val="58000"/>
                  </a:srgbClr>
                </a:gs>
                <a:gs pos="73000">
                  <a:srgbClr val="A1D7FF">
                    <a:lumMod val="90000"/>
                  </a:srgbClr>
                </a:gs>
                <a:gs pos="0">
                  <a:srgbClr val="A1D7FF">
                    <a:lumMod val="38000"/>
                    <a:lumOff val="6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/>
            <a:effectLst/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Sun 83"/>
            <p:cNvSpPr/>
            <p:nvPr/>
          </p:nvSpPr>
          <p:spPr>
            <a:xfrm>
              <a:off x="4000500" y="2864307"/>
              <a:ext cx="1143000" cy="1143000"/>
            </a:xfrm>
            <a:prstGeom prst="sun">
              <a:avLst>
                <a:gd name="adj" fmla="val 12500"/>
              </a:avLst>
            </a:prstGeom>
            <a:gradFill flip="none" rotWithShape="1">
              <a:gsLst>
                <a:gs pos="100000">
                  <a:srgbClr val="F7E38D">
                    <a:lumMod val="68000"/>
                  </a:srgbClr>
                </a:gs>
                <a:gs pos="69000">
                  <a:srgbClr val="F8E48F">
                    <a:lumMod val="84000"/>
                  </a:srgbClr>
                </a:gs>
                <a:gs pos="0">
                  <a:srgbClr val="F8E490">
                    <a:lumMod val="26000"/>
                    <a:lumOff val="74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5DA67"/>
              </a:solidFill>
            </a:ln>
            <a:effectLst/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un 84"/>
            <p:cNvSpPr/>
            <p:nvPr/>
          </p:nvSpPr>
          <p:spPr>
            <a:xfrm>
              <a:off x="5308600" y="2867156"/>
              <a:ext cx="1143000" cy="1143000"/>
            </a:xfrm>
            <a:prstGeom prst="sun">
              <a:avLst>
                <a:gd name="adj" fmla="val 12500"/>
              </a:avLst>
            </a:prstGeom>
            <a:gradFill flip="none" rotWithShape="1">
              <a:gsLst>
                <a:gs pos="100000">
                  <a:schemeClr val="accent1">
                    <a:tint val="50000"/>
                    <a:satMod val="300000"/>
                    <a:lumMod val="64000"/>
                  </a:schemeClr>
                </a:gs>
                <a:gs pos="75000">
                  <a:schemeClr val="accent1">
                    <a:tint val="37000"/>
                    <a:satMod val="300000"/>
                    <a:lumMod val="74000"/>
                  </a:schemeClr>
                </a:gs>
                <a:gs pos="0">
                  <a:schemeClr val="accent1">
                    <a:tint val="15000"/>
                    <a:satMod val="350000"/>
                    <a:lumMod val="40000"/>
                    <a:lumOff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/>
            <a:effectLst/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un 85"/>
            <p:cNvSpPr/>
            <p:nvPr/>
          </p:nvSpPr>
          <p:spPr>
            <a:xfrm>
              <a:off x="6616700" y="2864307"/>
              <a:ext cx="1143000" cy="1143000"/>
            </a:xfrm>
            <a:prstGeom prst="sun">
              <a:avLst>
                <a:gd name="adj" fmla="val 12500"/>
              </a:avLst>
            </a:prstGeom>
            <a:gradFill flip="none" rotWithShape="1">
              <a:gsLst>
                <a:gs pos="100000">
                  <a:schemeClr val="accent6">
                    <a:tint val="50000"/>
                    <a:satMod val="300000"/>
                    <a:lumMod val="43000"/>
                  </a:schemeClr>
                </a:gs>
                <a:gs pos="75000">
                  <a:schemeClr val="accent6">
                    <a:tint val="37000"/>
                    <a:satMod val="300000"/>
                    <a:lumMod val="72000"/>
                  </a:schemeClr>
                </a:gs>
                <a:gs pos="0">
                  <a:schemeClr val="accent6">
                    <a:tint val="15000"/>
                    <a:satMod val="350000"/>
                    <a:lumMod val="86000"/>
                    <a:lumOff val="1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/>
            <a:effectLst/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Sun 86"/>
            <p:cNvSpPr/>
            <p:nvPr/>
          </p:nvSpPr>
          <p:spPr>
            <a:xfrm>
              <a:off x="7924800" y="2864307"/>
              <a:ext cx="1143000" cy="1143000"/>
            </a:xfrm>
            <a:prstGeom prst="sun">
              <a:avLst>
                <a:gd name="adj" fmla="val 12500"/>
              </a:avLst>
            </a:prstGeom>
            <a:gradFill flip="none" rotWithShape="1">
              <a:gsLst>
                <a:gs pos="100000">
                  <a:srgbClr val="FFFF00">
                    <a:lumMod val="96000"/>
                  </a:srgbClr>
                </a:gs>
                <a:gs pos="75000">
                  <a:srgbClr val="FFFF00">
                    <a:lumMod val="84000"/>
                    <a:lumOff val="16000"/>
                  </a:srgbClr>
                </a:gs>
                <a:gs pos="0">
                  <a:srgbClr val="FFFF00">
                    <a:lumMod val="14000"/>
                    <a:lumOff val="86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rgbClr val="FFFF00"/>
              </a:solidFill>
            </a:ln>
            <a:effectLst/>
            <a:scene3d>
              <a:camera prst="orthographicFront"/>
              <a:lightRig rig="threePt" dir="t"/>
            </a:scene3d>
            <a:sp3d>
              <a:bevelT w="38100" h="38100"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6200" y="228600"/>
              <a:ext cx="1143000" cy="1143000"/>
            </a:xfrm>
            <a:prstGeom prst="roundRect">
              <a:avLst>
                <a:gd name="adj" fmla="val 37467"/>
              </a:avLst>
            </a:prstGeom>
            <a:ln w="9525"/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384300" y="228600"/>
              <a:ext cx="1143000" cy="1148737"/>
            </a:xfrm>
            <a:prstGeom prst="roundRect">
              <a:avLst>
                <a:gd name="adj" fmla="val 36933"/>
              </a:avLst>
            </a:prstGeom>
            <a:gradFill>
              <a:gsLst>
                <a:gs pos="37000">
                  <a:srgbClr val="41A575"/>
                </a:gs>
                <a:gs pos="0">
                  <a:srgbClr val="3F9D73">
                    <a:lumMod val="82000"/>
                  </a:srgbClr>
                </a:gs>
                <a:gs pos="100000">
                  <a:srgbClr val="71C5A3"/>
                </a:gs>
              </a:gsLst>
            </a:gradFill>
            <a:ln w="9525">
              <a:solidFill>
                <a:srgbClr val="357B6A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692400" y="228600"/>
              <a:ext cx="1143000" cy="1143000"/>
            </a:xfrm>
            <a:prstGeom prst="roundRect">
              <a:avLst>
                <a:gd name="adj" fmla="val 38534"/>
              </a:avLst>
            </a:prstGeom>
            <a:gradFill>
              <a:gsLst>
                <a:gs pos="0">
                  <a:srgbClr val="A1D7FF">
                    <a:lumMod val="88000"/>
                  </a:srgbClr>
                </a:gs>
                <a:gs pos="35000">
                  <a:srgbClr val="A1D7FF"/>
                </a:gs>
                <a:gs pos="100000">
                  <a:srgbClr val="A1D7FF">
                    <a:lumMod val="38000"/>
                    <a:lumOff val="62000"/>
                  </a:srgbClr>
                </a:gs>
              </a:gsLst>
            </a:gradFill>
            <a:ln w="9525"/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00500" y="228600"/>
              <a:ext cx="1143000" cy="1143000"/>
            </a:xfrm>
            <a:prstGeom prst="roundRect">
              <a:avLst>
                <a:gd name="adj" fmla="val 39599"/>
              </a:avLst>
            </a:prstGeom>
            <a:gradFill>
              <a:gsLst>
                <a:gs pos="0">
                  <a:srgbClr val="F7E38D">
                    <a:lumMod val="92000"/>
                  </a:srgbClr>
                </a:gs>
                <a:gs pos="36000">
                  <a:srgbClr val="F8E48F">
                    <a:lumMod val="96000"/>
                    <a:lumOff val="4000"/>
                  </a:srgbClr>
                </a:gs>
                <a:gs pos="100000">
                  <a:srgbClr val="F8E490">
                    <a:lumMod val="66000"/>
                    <a:lumOff val="34000"/>
                  </a:srgbClr>
                </a:gs>
              </a:gsLst>
            </a:gradFill>
            <a:ln w="9525">
              <a:solidFill>
                <a:srgbClr val="F5DA67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08600" y="234337"/>
              <a:ext cx="1143000" cy="1143000"/>
            </a:xfrm>
            <a:prstGeom prst="roundRect">
              <a:avLst>
                <a:gd name="adj" fmla="val 38534"/>
              </a:avLst>
            </a:prstGeom>
            <a:gradFill>
              <a:gsLst>
                <a:gs pos="0">
                  <a:schemeClr val="accent1">
                    <a:tint val="50000"/>
                    <a:satMod val="300000"/>
                    <a:lumMod val="86000"/>
                  </a:schemeClr>
                </a:gs>
                <a:gs pos="35000">
                  <a:schemeClr val="accent1">
                    <a:tint val="37000"/>
                    <a:satMod val="300000"/>
                    <a:lumMod val="84000"/>
                  </a:schemeClr>
                </a:gs>
                <a:gs pos="100000">
                  <a:schemeClr val="accent1">
                    <a:tint val="15000"/>
                    <a:satMod val="350000"/>
                    <a:lumMod val="92000"/>
                  </a:schemeClr>
                </a:gs>
              </a:gsLst>
            </a:gradFill>
            <a:ln w="9525"/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16700" y="228600"/>
              <a:ext cx="1143000" cy="1143000"/>
            </a:xfrm>
            <a:prstGeom prst="roundRect">
              <a:avLst>
                <a:gd name="adj" fmla="val 39600"/>
              </a:avLst>
            </a:prstGeom>
            <a:gradFill>
              <a:gsLst>
                <a:gs pos="0">
                  <a:schemeClr val="accent6">
                    <a:tint val="50000"/>
                    <a:satMod val="300000"/>
                    <a:lumMod val="85000"/>
                  </a:schemeClr>
                </a:gs>
                <a:gs pos="35000">
                  <a:schemeClr val="accent6">
                    <a:tint val="37000"/>
                    <a:satMod val="300000"/>
                    <a:lumMod val="92000"/>
                  </a:schemeClr>
                </a:gs>
                <a:gs pos="100000">
                  <a:schemeClr val="accent6">
                    <a:tint val="15000"/>
                    <a:satMod val="350000"/>
                    <a:lumMod val="92000"/>
                  </a:schemeClr>
                </a:gs>
              </a:gsLst>
            </a:gradFill>
            <a:ln w="9525"/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924800" y="228600"/>
              <a:ext cx="1143000" cy="1143000"/>
            </a:xfrm>
            <a:prstGeom prst="roundRect">
              <a:avLst>
                <a:gd name="adj" fmla="val 39601"/>
              </a:avLst>
            </a:prstGeom>
            <a:gradFill>
              <a:gsLst>
                <a:gs pos="0">
                  <a:srgbClr val="FFFF00">
                    <a:lumMod val="70000"/>
                    <a:lumOff val="30000"/>
                  </a:srgbClr>
                </a:gs>
                <a:gs pos="44000">
                  <a:srgbClr val="FFFF00">
                    <a:lumMod val="40000"/>
                    <a:lumOff val="60000"/>
                  </a:srgbClr>
                </a:gs>
                <a:gs pos="100000">
                  <a:srgbClr val="FFFF00">
                    <a:lumMod val="20000"/>
                    <a:lumOff val="80000"/>
                  </a:srgbClr>
                </a:gs>
              </a:gsLst>
            </a:gradFill>
            <a:ln w="9525">
              <a:solidFill>
                <a:srgbClr val="FFFF0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File:001Bulbasaur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80"/>
            <a:stretch/>
          </p:blipFill>
          <p:spPr bwMode="auto">
            <a:xfrm>
              <a:off x="1568259" y="410019"/>
              <a:ext cx="780163" cy="78016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archives.bulbagarden.net/media/upload/archive/a/ae/20101021130744%21003Venusau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238" y="3073698"/>
              <a:ext cx="749722" cy="74210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ile:002Ivysau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645" y="1672409"/>
              <a:ext cx="861786" cy="85467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File:159Croconaw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242" y="1686423"/>
              <a:ext cx="851706" cy="86322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ile:160Feraligat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933" y="3049035"/>
              <a:ext cx="698010" cy="70609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157Typhlosi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566" y="3090554"/>
              <a:ext cx="559622" cy="67182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156Quilava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725" y="1630673"/>
              <a:ext cx="739425" cy="88937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155Cyndaquil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89" y="395879"/>
              <a:ext cx="871476" cy="80844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154Meganium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88" y="3051744"/>
              <a:ext cx="527017" cy="74895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153Bayleef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615" y="1658977"/>
              <a:ext cx="664421" cy="91990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007Squirtle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389" y="398199"/>
              <a:ext cx="781525" cy="80380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008Wartortle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411" y="1717405"/>
              <a:ext cx="821390" cy="83783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009Blastoise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752" y="3097173"/>
              <a:ext cx="646900" cy="658583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File:004Charmander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17" t="6759" r="11291"/>
            <a:stretch/>
          </p:blipFill>
          <p:spPr bwMode="auto">
            <a:xfrm>
              <a:off x="6847921" y="390121"/>
              <a:ext cx="713152" cy="819958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File:005Charmeleon.png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5" r="11294"/>
            <a:stretch/>
          </p:blipFill>
          <p:spPr bwMode="auto">
            <a:xfrm>
              <a:off x="6807245" y="1668135"/>
              <a:ext cx="870405" cy="86322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File:006Charizard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5563" y="3092568"/>
              <a:ext cx="753121" cy="69217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File:025Pikachu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5986" y="1735191"/>
              <a:ext cx="845296" cy="86322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File:172Pichu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9129" y="418197"/>
              <a:ext cx="674511" cy="78636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4" name="Picture 50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4063" y="3142648"/>
              <a:ext cx="700676" cy="665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6" name="Picture 52" descr="158Totodile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737" y="394179"/>
              <a:ext cx="674081" cy="81184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1" name="Picture 57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46"/>
            <a:stretch/>
          </p:blipFill>
          <p:spPr bwMode="auto">
            <a:xfrm>
              <a:off x="333963" y="398199"/>
              <a:ext cx="669451" cy="803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>
            <a:xfrm>
              <a:off x="75779" y="4191000"/>
              <a:ext cx="1143000" cy="1143000"/>
            </a:xfrm>
            <a:prstGeom prst="ellipse">
              <a:avLst/>
            </a:prstGeom>
            <a:gradFill>
              <a:gsLst>
                <a:gs pos="22000">
                  <a:srgbClr val="FFA8B4"/>
                </a:gs>
                <a:gs pos="100000">
                  <a:srgbClr val="FFA1AF">
                    <a:lumMod val="66000"/>
                    <a:lumOff val="34000"/>
                  </a:srgbClr>
                </a:gs>
                <a:gs pos="0">
                  <a:srgbClr val="FFA2AF"/>
                </a:gs>
              </a:gsLst>
            </a:gradFill>
            <a:ln w="9525">
              <a:solidFill>
                <a:srgbClr val="FF99A3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0" descr="File:132Ditto.png"/>
            <p:cNvPicPr>
              <a:picLocks noChangeAspect="1" noChangeArrowheads="1"/>
            </p:cNvPicPr>
            <p:nvPr/>
          </p:nvPicPr>
          <p:blipFill>
            <a:blip r:embed="rId2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colorTemperature colorTemp="1500"/>
                      </a14:imgEffect>
                      <a14:imgEffect>
                        <a14:saturation sat="400000"/>
                      </a14:imgEffect>
                      <a14:imgEffect>
                        <a14:brightnessContrast bright="4000" contrast="8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74" y="4297426"/>
              <a:ext cx="865095" cy="8448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71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-147" r="2593" b="1692"/>
          <a:stretch/>
        </p:blipFill>
        <p:spPr bwMode="auto">
          <a:xfrm>
            <a:off x="0" y="22860"/>
            <a:ext cx="8915400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85971"/>
              </p:ext>
            </p:extLst>
          </p:nvPr>
        </p:nvGraphicFramePr>
        <p:xfrm>
          <a:off x="38101" y="22860"/>
          <a:ext cx="8887970" cy="512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9710"/>
                <a:gridCol w="1269710"/>
                <a:gridCol w="1269710"/>
                <a:gridCol w="1269710"/>
                <a:gridCol w="1269710"/>
                <a:gridCol w="1269710"/>
                <a:gridCol w="1269710"/>
              </a:tblGrid>
              <a:tr h="1280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0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1" y="3924300"/>
            <a:ext cx="1287656" cy="1211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49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 MacAslan</dc:creator>
  <cp:lastModifiedBy>John E MacAslan</cp:lastModifiedBy>
  <cp:revision>25</cp:revision>
  <dcterms:created xsi:type="dcterms:W3CDTF">2013-05-08T17:48:45Z</dcterms:created>
  <dcterms:modified xsi:type="dcterms:W3CDTF">2013-05-09T01:13:38Z</dcterms:modified>
</cp:coreProperties>
</file>