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306" r:id="rId3"/>
    <p:sldId id="304" r:id="rId4"/>
    <p:sldId id="315" r:id="rId5"/>
    <p:sldId id="330" r:id="rId6"/>
    <p:sldId id="324" r:id="rId7"/>
    <p:sldId id="325" r:id="rId8"/>
    <p:sldId id="331" r:id="rId9"/>
    <p:sldId id="332" r:id="rId10"/>
    <p:sldId id="308" r:id="rId11"/>
    <p:sldId id="333" r:id="rId12"/>
    <p:sldId id="334" r:id="rId13"/>
    <p:sldId id="310" r:id="rId14"/>
    <p:sldId id="318" r:id="rId15"/>
    <p:sldId id="320" r:id="rId16"/>
    <p:sldId id="316" r:id="rId17"/>
    <p:sldId id="336" r:id="rId18"/>
    <p:sldId id="337" r:id="rId19"/>
    <p:sldId id="335" r:id="rId20"/>
    <p:sldId id="327" r:id="rId21"/>
    <p:sldId id="291" r:id="rId22"/>
  </p:sldIdLst>
  <p:sldSz cx="9144000" cy="5143500" type="screen16x9"/>
  <p:notesSz cx="6858000" cy="9144000"/>
  <p:embeddedFontLst>
    <p:embeddedFont>
      <p:font typeface="Overpass Light" panose="020B0604020202020204" charset="0"/>
      <p:regular r:id="rId24"/>
      <p:bold r:id="rId25"/>
      <p:italic r:id="rId26"/>
      <p:boldItalic r:id="rId27"/>
    </p:embeddedFont>
    <p:embeddedFont>
      <p:font typeface="Bebas Neue" panose="020B0606020202050201" pitchFamily="34" charset="0"/>
      <p:regular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Overpass" panose="020B0604020202020204" charset="0"/>
      <p:regular r:id="rId33"/>
      <p:bold r:id="rId34"/>
      <p:italic r:id="rId35"/>
      <p:boldItalic r:id="rId36"/>
    </p:embeddedFont>
    <p:embeddedFont>
      <p:font typeface="Roboto Slab Regular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5E436-7804-4858-8259-455A45AF2FBD}">
  <a:tblStyle styleId="{31E5E436-7804-4858-8259-455A45AF2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95455" autoAdjust="0"/>
  </p:normalViewPr>
  <p:slideViewPr>
    <p:cSldViewPr snapToGrid="0">
      <p:cViewPr varScale="1">
        <p:scale>
          <a:sx n="120" d="100"/>
          <a:sy n="120" d="100"/>
        </p:scale>
        <p:origin x="804" y="10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48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69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06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106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81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03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874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7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39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11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12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024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03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4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52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79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71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43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7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rgbClr val="FF1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2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63" y="1104775"/>
            <a:ext cx="7878300" cy="3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●"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●"/>
              <a:defRPr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verpass"/>
              <a:buChar char="○"/>
              <a:defRPr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verpass"/>
              <a:buChar char="■"/>
              <a:defRPr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 smtClean="0">
                <a:solidFill>
                  <a:schemeClr val="dk1"/>
                </a:solidFill>
              </a:rPr>
              <a:t>DB</a:t>
            </a:r>
            <a:r>
              <a:rPr lang="en-US" sz="5400" dirty="0">
                <a:solidFill>
                  <a:schemeClr val="dk1"/>
                </a:solidFill>
              </a:rPr>
              <a:t/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footer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4319" y="546435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contact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725298" y="2770413"/>
            <a:ext cx="6474206" cy="9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6531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 smtClean="0">
                <a:solidFill>
                  <a:schemeClr val="dk1"/>
                </a:solidFill>
              </a:rPr>
              <a:t> page title</a:t>
            </a:r>
            <a:r>
              <a:rPr lang="en-US" sz="5400" dirty="0">
                <a:solidFill>
                  <a:schemeClr val="dk1"/>
                </a:solidFill>
              </a:rPr>
              <a:t/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Page header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338" y="2126344"/>
            <a:ext cx="4993598" cy="23919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13002" y="1123805"/>
            <a:ext cx="3664580" cy="732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700 h x 1600 </a:t>
            </a:r>
            <a:r>
              <a:rPr lang="en-US" dirty="0" smtClean="0"/>
              <a:t>w</a:t>
            </a:r>
          </a:p>
          <a:p>
            <a:pPr algn="ctr"/>
            <a:r>
              <a:rPr lang="en-US" dirty="0" smtClean="0"/>
              <a:t>About – Bonders – Say Hello – Case studies – Services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About 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us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0473" y="1884641"/>
            <a:ext cx="389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I told you every bond in title as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8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Vision and mission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08507E-992B-4DBE-864F-E1668D28755E}"/>
              </a:ext>
            </a:extLst>
          </p:cNvPr>
          <p:cNvSpPr txBox="1"/>
          <p:nvPr/>
        </p:nvSpPr>
        <p:spPr>
          <a:xfrm>
            <a:off x="2526453" y="1496907"/>
            <a:ext cx="395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 </a:t>
            </a:r>
            <a:r>
              <a:rPr lang="en-US" dirty="0" smtClean="0"/>
              <a:t>365px </a:t>
            </a:r>
            <a:r>
              <a:rPr lang="en-US" dirty="0"/>
              <a:t>height 450px</a:t>
            </a:r>
          </a:p>
          <a:p>
            <a:r>
              <a:rPr lang="en-US" dirty="0"/>
              <a:t>with description for vision an mission</a:t>
            </a:r>
          </a:p>
        </p:txBody>
      </p:sp>
    </p:spTree>
    <p:extLst>
      <p:ext uri="{BB962C8B-B14F-4D97-AF65-F5344CB8AC3E}">
        <p14:creationId xmlns:p14="http://schemas.microsoft.com/office/powerpoint/2010/main" val="149249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 smtClean="0">
                <a:solidFill>
                  <a:schemeClr val="dk1"/>
                </a:solidFill>
              </a:rPr>
              <a:t>services </a:t>
            </a:r>
            <a:r>
              <a:rPr lang="en-US" sz="5400" dirty="0">
                <a:solidFill>
                  <a:schemeClr val="dk1"/>
                </a:solidFill>
              </a:rPr>
              <a:t>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0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cards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08507E-992B-4DBE-864F-E1668D28755E}"/>
              </a:ext>
            </a:extLst>
          </p:cNvPr>
          <p:cNvSpPr txBox="1"/>
          <p:nvPr/>
        </p:nvSpPr>
        <p:spPr>
          <a:xfrm>
            <a:off x="2526453" y="1496907"/>
            <a:ext cx="3955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 x300</a:t>
            </a:r>
            <a:endParaRPr lang="en-US" dirty="0"/>
          </a:p>
          <a:p>
            <a:r>
              <a:rPr lang="en-US" dirty="0"/>
              <a:t>with description </a:t>
            </a:r>
            <a:r>
              <a:rPr lang="en-US" dirty="0" smtClean="0"/>
              <a:t>a</a:t>
            </a:r>
          </a:p>
          <a:p>
            <a:r>
              <a:rPr lang="en-US" dirty="0" smtClean="0"/>
              <a:t>And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604" y="2211012"/>
            <a:ext cx="2833942" cy="2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8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Services details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08507E-992B-4DBE-864F-E1668D28755E}"/>
              </a:ext>
            </a:extLst>
          </p:cNvPr>
          <p:cNvSpPr txBox="1"/>
          <p:nvPr/>
        </p:nvSpPr>
        <p:spPr>
          <a:xfrm>
            <a:off x="2526453" y="1496907"/>
            <a:ext cx="3955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465 w x 365 h</a:t>
            </a:r>
            <a:endParaRPr lang="en-US" dirty="0"/>
          </a:p>
          <a:p>
            <a:r>
              <a:rPr lang="en-US" dirty="0"/>
              <a:t>with description </a:t>
            </a:r>
            <a:endParaRPr lang="en-US" dirty="0" smtClean="0"/>
          </a:p>
          <a:p>
            <a:r>
              <a:rPr lang="en-US" dirty="0" smtClean="0"/>
              <a:t>And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604" y="2211012"/>
            <a:ext cx="2833942" cy="2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contact 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775" y="1471986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</a:rPr>
              <a:t>Home page</a:t>
            </a:r>
            <a:br>
              <a:rPr lang="en-US" sz="5400" dirty="0">
                <a:solidFill>
                  <a:schemeClr val="dk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>Website Content</a:t>
            </a:r>
            <a:endParaRPr sz="5400" dirty="0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73E8FE-FA66-46BD-92BD-0BA1AF1D45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236"/>
          <a:stretch/>
        </p:blipFill>
        <p:spPr>
          <a:xfrm>
            <a:off x="798641" y="1754365"/>
            <a:ext cx="7572586" cy="11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5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3415145" y="3404692"/>
            <a:ext cx="2133600" cy="1382521"/>
          </a:xfrm>
          <a:prstGeom prst="rect">
            <a:avLst/>
          </a:prstGeom>
        </p:spPr>
      </p:pic>
      <p:pic>
        <p:nvPicPr>
          <p:cNvPr id="1026" name="Picture 2" descr="thankyou – Mongre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15636" r="3449" b="16485"/>
          <a:stretch/>
        </p:blipFill>
        <p:spPr bwMode="auto">
          <a:xfrm>
            <a:off x="2531918" y="335972"/>
            <a:ext cx="3900055" cy="28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2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Slider section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26A16-CCD2-4448-B2B5-9EE0937AC4FB}"/>
              </a:ext>
            </a:extLst>
          </p:cNvPr>
          <p:cNvSpPr/>
          <p:nvPr/>
        </p:nvSpPr>
        <p:spPr>
          <a:xfrm>
            <a:off x="5826540" y="2068506"/>
            <a:ext cx="3068320" cy="7077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8B720-709D-4ADD-8874-6775D28D0731}"/>
              </a:ext>
            </a:extLst>
          </p:cNvPr>
          <p:cNvSpPr/>
          <p:nvPr/>
        </p:nvSpPr>
        <p:spPr>
          <a:xfrm>
            <a:off x="4727787" y="669663"/>
            <a:ext cx="1842346" cy="3538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1600 </a:t>
            </a:r>
            <a:r>
              <a:rPr lang="en-US" dirty="0"/>
              <a:t>h x </a:t>
            </a:r>
            <a:r>
              <a:rPr lang="en-US" dirty="0" smtClean="0"/>
              <a:t>800 </a:t>
            </a:r>
            <a:r>
              <a:rPr lang="en-US" dirty="0"/>
              <a:t>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30" y="1449736"/>
            <a:ext cx="6995884" cy="3357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3972" y="288632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 MAKE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63972" y="3194101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Digitally!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96786" y="1543067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Era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27787" y="2184798"/>
            <a:ext cx="298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We are a bonded family that mix and match creativity and commitment to help brands go beyond the limit.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6785" y="1850844"/>
            <a:ext cx="190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Of Creativity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66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654B8B-8EE8-42FF-BD76-2A3C47D4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8F773-9642-4174-9AE3-979836C5FD0F}"/>
              </a:ext>
            </a:extLst>
          </p:cNvPr>
          <p:cNvSpPr/>
          <p:nvPr/>
        </p:nvSpPr>
        <p:spPr>
          <a:xfrm>
            <a:off x="3210560" y="164306"/>
            <a:ext cx="2316480" cy="7077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 same background.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140" y="822844"/>
            <a:ext cx="5566116" cy="2669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537" y="3736013"/>
            <a:ext cx="298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Bonders are a blend of cheerful, uprising and creative peeps working to deliver outstanding services. We are committed and loyalty runs in the veins; when we are put together our results blow minds.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039" y="3096836"/>
            <a:ext cx="190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ARE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7039" y="3422110"/>
            <a:ext cx="190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BONDERS!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82655" y="1253303"/>
            <a:ext cx="840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Creative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686380" y="1253303"/>
            <a:ext cx="840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Commitment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7190" y="3173781"/>
            <a:ext cx="1118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Love our work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529291" y="3173781"/>
            <a:ext cx="1118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Make you earn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47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skills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327" y="315813"/>
            <a:ext cx="6129824" cy="26985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7488" y="1306483"/>
            <a:ext cx="298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Bonders speak concepts not titles. Bonding creativity, commitment and you.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2990" y="649978"/>
            <a:ext cx="2575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BOND CREATION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990" y="949922"/>
            <a:ext cx="2575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CONCEPT OF "BONDERS"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523" y="2897943"/>
            <a:ext cx="257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Branding</a:t>
            </a:r>
          </a:p>
          <a:p>
            <a:r>
              <a:rPr lang="en-US" sz="900" dirty="0" smtClean="0"/>
              <a:t>Social Media</a:t>
            </a:r>
          </a:p>
          <a:p>
            <a:r>
              <a:rPr lang="en-US" sz="900" dirty="0" smtClean="0"/>
              <a:t>Influencers Marketing &amp; </a:t>
            </a:r>
            <a:r>
              <a:rPr lang="en-US" sz="900" dirty="0"/>
              <a:t>Digital </a:t>
            </a:r>
            <a:r>
              <a:rPr lang="en-US" sz="900" dirty="0" smtClean="0"/>
              <a:t>PR</a:t>
            </a:r>
          </a:p>
          <a:p>
            <a:r>
              <a:rPr lang="en-US" sz="900" dirty="0" smtClean="0"/>
              <a:t>Video Production</a:t>
            </a:r>
          </a:p>
          <a:p>
            <a:r>
              <a:rPr lang="en-US" sz="900" dirty="0" smtClean="0"/>
              <a:t>SMS Campaigns</a:t>
            </a:r>
          </a:p>
          <a:p>
            <a:r>
              <a:rPr lang="en-US" sz="900" dirty="0" smtClean="0"/>
              <a:t>Web Development &amp; Mobile Applications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386474" y="3117707"/>
            <a:ext cx="257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100%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05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bonders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9" y="2205161"/>
            <a:ext cx="4774442" cy="23377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98F773-9642-4174-9AE3-979836C5FD0F}"/>
              </a:ext>
            </a:extLst>
          </p:cNvPr>
          <p:cNvSpPr/>
          <p:nvPr/>
        </p:nvSpPr>
        <p:spPr>
          <a:xfrm>
            <a:off x="3151019" y="808489"/>
            <a:ext cx="2316480" cy="7077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  <a:r>
              <a:rPr lang="en-US" dirty="0" smtClean="0"/>
              <a:t>300 </a:t>
            </a:r>
            <a:r>
              <a:rPr lang="en-US" dirty="0"/>
              <a:t>w </a:t>
            </a:r>
            <a:r>
              <a:rPr lang="en-US" dirty="0" smtClean="0"/>
              <a:t>300 </a:t>
            </a:r>
            <a:r>
              <a:rPr lang="en-US" dirty="0"/>
              <a:t>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029" y="1221413"/>
            <a:ext cx="298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Wanna</a:t>
            </a:r>
            <a:r>
              <a:rPr lang="en-US" sz="900" dirty="0" smtClean="0"/>
              <a:t> meet the Bonders?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466029" y="1498921"/>
            <a:ext cx="298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OUR CREATIVE </a:t>
            </a:r>
            <a:r>
              <a:rPr lang="en-US" sz="900" b="1" dirty="0"/>
              <a:t>&amp; </a:t>
            </a:r>
            <a:r>
              <a:rPr lang="en-US" sz="900" b="1" dirty="0" smtClean="0"/>
              <a:t>COMMITTED TEAM</a:t>
            </a:r>
            <a:endParaRPr 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6029" y="4674829"/>
            <a:ext cx="2987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Add the job title under each name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7499" y="1221413"/>
            <a:ext cx="1322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Hassan Khaled</a:t>
            </a:r>
          </a:p>
          <a:p>
            <a:r>
              <a:rPr lang="en-US" sz="900" dirty="0" err="1" smtClean="0"/>
              <a:t>Haneen</a:t>
            </a:r>
            <a:r>
              <a:rPr lang="en-US" sz="900" dirty="0" smtClean="0"/>
              <a:t> </a:t>
            </a:r>
            <a:r>
              <a:rPr lang="en-US" sz="900" dirty="0" err="1" smtClean="0"/>
              <a:t>Hamdi</a:t>
            </a:r>
            <a:endParaRPr lang="en-US" sz="900" dirty="0"/>
          </a:p>
          <a:p>
            <a:r>
              <a:rPr lang="en-US" sz="900" dirty="0" smtClean="0"/>
              <a:t>Mohamed Hamed</a:t>
            </a:r>
          </a:p>
          <a:p>
            <a:r>
              <a:rPr lang="en-US" sz="900" dirty="0" err="1"/>
              <a:t>Abdelrahman</a:t>
            </a:r>
            <a:r>
              <a:rPr lang="en-US" sz="900" dirty="0"/>
              <a:t> </a:t>
            </a:r>
            <a:r>
              <a:rPr lang="en-US" sz="900" dirty="0" err="1" smtClean="0"/>
              <a:t>Labib</a:t>
            </a:r>
            <a:endParaRPr lang="en-US" sz="900" dirty="0" smtClean="0"/>
          </a:p>
          <a:p>
            <a:r>
              <a:rPr lang="en-US" sz="900" dirty="0" smtClean="0"/>
              <a:t>Tarek Abdullah</a:t>
            </a:r>
          </a:p>
          <a:p>
            <a:r>
              <a:rPr lang="en-US" sz="900" dirty="0" smtClean="0"/>
              <a:t>Mohamed </a:t>
            </a:r>
            <a:r>
              <a:rPr lang="en-US" sz="900" dirty="0" err="1" smtClean="0"/>
              <a:t>Khalifa</a:t>
            </a:r>
            <a:endParaRPr lang="en-US" sz="900" dirty="0" smtClean="0"/>
          </a:p>
          <a:p>
            <a:r>
              <a:rPr lang="en-US" sz="900" dirty="0" smtClean="0"/>
              <a:t>John Maher</a:t>
            </a:r>
          </a:p>
          <a:p>
            <a:r>
              <a:rPr lang="en-US" sz="900" dirty="0" smtClean="0"/>
              <a:t>Mohamed Said</a:t>
            </a:r>
          </a:p>
          <a:p>
            <a:r>
              <a:rPr lang="en-US" sz="900" dirty="0" err="1" smtClean="0"/>
              <a:t>Yousra</a:t>
            </a:r>
            <a:r>
              <a:rPr lang="en-US" sz="900" dirty="0" smtClean="0"/>
              <a:t> Khaled</a:t>
            </a:r>
          </a:p>
          <a:p>
            <a:r>
              <a:rPr lang="en-US" sz="900" dirty="0" err="1" smtClean="0"/>
              <a:t>Nardeen</a:t>
            </a:r>
            <a:r>
              <a:rPr lang="en-US" sz="900" dirty="0" smtClean="0"/>
              <a:t> Youssef</a:t>
            </a:r>
          </a:p>
          <a:p>
            <a:r>
              <a:rPr lang="en-US" sz="900" dirty="0" err="1" smtClean="0"/>
              <a:t>Asmaa</a:t>
            </a:r>
            <a:r>
              <a:rPr lang="en-US" sz="900" dirty="0" smtClean="0"/>
              <a:t> </a:t>
            </a:r>
            <a:r>
              <a:rPr lang="en-US" sz="900" dirty="0" err="1" smtClean="0"/>
              <a:t>Shokry</a:t>
            </a:r>
            <a:endParaRPr lang="en-US" sz="900" dirty="0" smtClean="0"/>
          </a:p>
          <a:p>
            <a:r>
              <a:rPr lang="en-US" sz="900" dirty="0" smtClean="0"/>
              <a:t>Salma </a:t>
            </a:r>
            <a:r>
              <a:rPr lang="en-US" sz="900" dirty="0" err="1" smtClean="0"/>
              <a:t>Medhat</a:t>
            </a:r>
            <a:endParaRPr lang="en-US" sz="900" dirty="0" smtClean="0"/>
          </a:p>
          <a:p>
            <a:r>
              <a:rPr lang="en-US" sz="900" dirty="0" err="1" smtClean="0"/>
              <a:t>Noureen</a:t>
            </a:r>
            <a:r>
              <a:rPr lang="en-US" sz="900" dirty="0" smtClean="0"/>
              <a:t> Nasser</a:t>
            </a:r>
          </a:p>
          <a:p>
            <a:r>
              <a:rPr lang="en-US" sz="900" dirty="0" err="1" smtClean="0"/>
              <a:t>Yara</a:t>
            </a:r>
            <a:r>
              <a:rPr lang="en-US" sz="900" dirty="0" smtClean="0"/>
              <a:t> Ahmed</a:t>
            </a:r>
          </a:p>
          <a:p>
            <a:r>
              <a:rPr lang="en-US" sz="900" dirty="0" err="1" smtClean="0"/>
              <a:t>Shehab</a:t>
            </a:r>
            <a:r>
              <a:rPr lang="en-US" sz="900" dirty="0" smtClean="0"/>
              <a:t> Mohamed</a:t>
            </a:r>
          </a:p>
          <a:p>
            <a:r>
              <a:rPr lang="en-US" sz="900" dirty="0" err="1" smtClean="0"/>
              <a:t>Abdelrahman</a:t>
            </a:r>
            <a:r>
              <a:rPr lang="en-US" sz="900" dirty="0" smtClean="0"/>
              <a:t> Hussein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0414" y="1221413"/>
            <a:ext cx="1534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CEO</a:t>
            </a:r>
          </a:p>
          <a:p>
            <a:r>
              <a:rPr lang="en-US" sz="900" dirty="0" smtClean="0"/>
              <a:t>Operations Executive</a:t>
            </a:r>
            <a:endParaRPr lang="en-US" sz="900" dirty="0"/>
          </a:p>
          <a:p>
            <a:r>
              <a:rPr lang="en-US" sz="900" dirty="0" smtClean="0"/>
              <a:t>Project Manager</a:t>
            </a:r>
          </a:p>
          <a:p>
            <a:r>
              <a:rPr lang="en-US" sz="900" dirty="0" smtClean="0"/>
              <a:t>Customer Service Lead</a:t>
            </a:r>
          </a:p>
          <a:p>
            <a:r>
              <a:rPr lang="en-US" sz="900" dirty="0" smtClean="0"/>
              <a:t>Accountant</a:t>
            </a:r>
          </a:p>
          <a:p>
            <a:r>
              <a:rPr lang="en-US" sz="900" dirty="0" smtClean="0"/>
              <a:t>Backend Developer</a:t>
            </a:r>
          </a:p>
          <a:p>
            <a:r>
              <a:rPr lang="en-US" sz="900" dirty="0" smtClean="0"/>
              <a:t>Frontend </a:t>
            </a:r>
            <a:r>
              <a:rPr lang="en-US" sz="900" dirty="0"/>
              <a:t>Developer</a:t>
            </a:r>
          </a:p>
          <a:p>
            <a:r>
              <a:rPr lang="en-US" sz="900" dirty="0" smtClean="0"/>
              <a:t>Cross-Platform Developer</a:t>
            </a:r>
          </a:p>
          <a:p>
            <a:r>
              <a:rPr lang="en-US" sz="900" dirty="0"/>
              <a:t>Cross-Platform Trainee Graphic </a:t>
            </a:r>
            <a:r>
              <a:rPr lang="en-US" sz="900" dirty="0" smtClean="0"/>
              <a:t>Designer</a:t>
            </a:r>
          </a:p>
          <a:p>
            <a:r>
              <a:rPr lang="en-US" sz="900" dirty="0"/>
              <a:t>Graphic Designer</a:t>
            </a:r>
          </a:p>
          <a:p>
            <a:r>
              <a:rPr lang="en-US" sz="900" dirty="0" smtClean="0"/>
              <a:t>Content Creator</a:t>
            </a:r>
          </a:p>
          <a:p>
            <a:r>
              <a:rPr lang="en-US" sz="900" dirty="0" smtClean="0"/>
              <a:t>Digital Marketing Trainee</a:t>
            </a:r>
          </a:p>
          <a:p>
            <a:r>
              <a:rPr lang="en-US" sz="900" dirty="0" smtClean="0"/>
              <a:t>Moderator</a:t>
            </a:r>
          </a:p>
          <a:p>
            <a:r>
              <a:rPr lang="en-US" sz="900" dirty="0" smtClean="0"/>
              <a:t>Sales</a:t>
            </a:r>
          </a:p>
          <a:p>
            <a:r>
              <a:rPr lang="en-US" sz="900" dirty="0" smtClean="0"/>
              <a:t>Office Hero</a:t>
            </a:r>
          </a:p>
        </p:txBody>
      </p:sp>
    </p:spTree>
    <p:extLst>
      <p:ext uri="{BB962C8B-B14F-4D97-AF65-F5344CB8AC3E}">
        <p14:creationId xmlns:p14="http://schemas.microsoft.com/office/powerpoint/2010/main" val="4952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portfolio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C3AA9-27B2-4887-AF3D-29C2792880D0}"/>
              </a:ext>
            </a:extLst>
          </p:cNvPr>
          <p:cNvSpPr txBox="1"/>
          <p:nvPr/>
        </p:nvSpPr>
        <p:spPr>
          <a:xfrm>
            <a:off x="2370667" y="1219200"/>
            <a:ext cx="344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530 </a:t>
            </a:r>
            <a:r>
              <a:rPr lang="en-US" dirty="0"/>
              <a:t>h x </a:t>
            </a:r>
            <a:r>
              <a:rPr lang="en-US" dirty="0" smtClean="0"/>
              <a:t>430px </a:t>
            </a:r>
            <a:r>
              <a:rPr lang="en-US" dirty="0"/>
              <a:t>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87" y="1444171"/>
            <a:ext cx="7594290" cy="35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Testimonals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0A363-E2E6-4014-9B2B-BB8A643AD23C}"/>
              </a:ext>
            </a:extLst>
          </p:cNvPr>
          <p:cNvSpPr txBox="1"/>
          <p:nvPr/>
        </p:nvSpPr>
        <p:spPr>
          <a:xfrm>
            <a:off x="4020772" y="1194580"/>
            <a:ext cx="1160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130 x 130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1981202"/>
            <a:ext cx="6014360" cy="2850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0A363-E2E6-4014-9B2B-BB8A643AD23C}"/>
              </a:ext>
            </a:extLst>
          </p:cNvPr>
          <p:cNvSpPr txBox="1"/>
          <p:nvPr/>
        </p:nvSpPr>
        <p:spPr>
          <a:xfrm>
            <a:off x="3707708" y="886803"/>
            <a:ext cx="178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Lorem Ipsum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686135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partners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12895" b="19998"/>
          <a:stretch/>
        </p:blipFill>
        <p:spPr>
          <a:xfrm>
            <a:off x="7715256" y="164306"/>
            <a:ext cx="1311943" cy="850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0A363-E2E6-4014-9B2B-BB8A643AD23C}"/>
              </a:ext>
            </a:extLst>
          </p:cNvPr>
          <p:cNvSpPr txBox="1"/>
          <p:nvPr/>
        </p:nvSpPr>
        <p:spPr>
          <a:xfrm>
            <a:off x="4020772" y="1194580"/>
            <a:ext cx="1160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170 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86" y="2595582"/>
            <a:ext cx="8316686" cy="24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FFFFFF"/>
    </a:dk2>
    <a:lt2>
      <a:srgbClr val="FFFFFF"/>
    </a:lt2>
    <a:accent1>
      <a:srgbClr val="000000"/>
    </a:accent1>
    <a:accent2>
      <a:srgbClr val="000000"/>
    </a:accent2>
    <a:accent3>
      <a:srgbClr val="FFFFFF"/>
    </a:accent3>
    <a:accent4>
      <a:srgbClr val="000000"/>
    </a:accent4>
    <a:accent5>
      <a:srgbClr val="FFFFFF"/>
    </a:accent5>
    <a:accent6>
      <a:srgbClr val="212121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</TotalTime>
  <Words>313</Words>
  <Application>Microsoft Office PowerPoint</Application>
  <PresentationFormat>On-screen Show (16:9)</PresentationFormat>
  <Paragraphs>95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Overpass Light</vt:lpstr>
      <vt:lpstr>Bebas Neue</vt:lpstr>
      <vt:lpstr>Fira Sans Extra Condensed Medium</vt:lpstr>
      <vt:lpstr>Arial</vt:lpstr>
      <vt:lpstr>Overpass</vt:lpstr>
      <vt:lpstr>Roboto Slab Regular</vt:lpstr>
      <vt:lpstr>Minimal Marketing by Slidesgo</vt:lpstr>
      <vt:lpstr>DB Website Content</vt:lpstr>
      <vt:lpstr>Home page Website Content</vt:lpstr>
      <vt:lpstr>Slider section</vt:lpstr>
      <vt:lpstr>about</vt:lpstr>
      <vt:lpstr>skills</vt:lpstr>
      <vt:lpstr>bonders</vt:lpstr>
      <vt:lpstr>portfolio</vt:lpstr>
      <vt:lpstr>Testimonals </vt:lpstr>
      <vt:lpstr>partners</vt:lpstr>
      <vt:lpstr>footer</vt:lpstr>
      <vt:lpstr> page title Website Content</vt:lpstr>
      <vt:lpstr>Page header</vt:lpstr>
      <vt:lpstr>About page Website Content</vt:lpstr>
      <vt:lpstr>About us</vt:lpstr>
      <vt:lpstr>Vision and mission</vt:lpstr>
      <vt:lpstr>services page Website Content</vt:lpstr>
      <vt:lpstr>cards</vt:lpstr>
      <vt:lpstr>Services details</vt:lpstr>
      <vt:lpstr>contact page Website Content</vt:lpstr>
      <vt:lpstr>contact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Nuit Content Plan</dc:title>
  <dc:creator>pc</dc:creator>
  <cp:lastModifiedBy>Mohamed Hamed</cp:lastModifiedBy>
  <cp:revision>362</cp:revision>
  <dcterms:modified xsi:type="dcterms:W3CDTF">2022-01-30T10:42:48Z</dcterms:modified>
</cp:coreProperties>
</file>