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24" r:id="rId3"/>
    <p:sldId id="266" r:id="rId4"/>
    <p:sldId id="388" r:id="rId5"/>
    <p:sldId id="268" r:id="rId6"/>
    <p:sldId id="330" r:id="rId7"/>
    <p:sldId id="354" r:id="rId8"/>
    <p:sldId id="413" r:id="rId9"/>
    <p:sldId id="437" r:id="rId10"/>
    <p:sldId id="436" r:id="rId11"/>
    <p:sldId id="438" r:id="rId12"/>
    <p:sldId id="439" r:id="rId13"/>
    <p:sldId id="389" r:id="rId14"/>
    <p:sldId id="332" r:id="rId15"/>
    <p:sldId id="443" r:id="rId16"/>
    <p:sldId id="356" r:id="rId17"/>
    <p:sldId id="357" r:id="rId18"/>
    <p:sldId id="440" r:id="rId19"/>
    <p:sldId id="372" r:id="rId20"/>
    <p:sldId id="337" r:id="rId21"/>
    <p:sldId id="338" r:id="rId22"/>
    <p:sldId id="339" r:id="rId23"/>
    <p:sldId id="444" r:id="rId24"/>
    <p:sldId id="427" r:id="rId25"/>
    <p:sldId id="426" r:id="rId26"/>
    <p:sldId id="375" r:id="rId27"/>
    <p:sldId id="376" r:id="rId28"/>
    <p:sldId id="429" r:id="rId29"/>
    <p:sldId id="379" r:id="rId30"/>
    <p:sldId id="380" r:id="rId31"/>
    <p:sldId id="382" r:id="rId32"/>
    <p:sldId id="384" r:id="rId33"/>
    <p:sldId id="432" r:id="rId34"/>
    <p:sldId id="433" r:id="rId35"/>
    <p:sldId id="445" r:id="rId36"/>
    <p:sldId id="434" r:id="rId37"/>
    <p:sldId id="446" r:id="rId38"/>
    <p:sldId id="435" r:id="rId39"/>
    <p:sldId id="441" r:id="rId40"/>
    <p:sldId id="442" r:id="rId41"/>
    <p:sldId id="259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4" autoAdjust="0"/>
    <p:restoredTop sz="92022" autoAdjust="0"/>
  </p:normalViewPr>
  <p:slideViewPr>
    <p:cSldViewPr>
      <p:cViewPr varScale="1">
        <p:scale>
          <a:sx n="66" d="100"/>
          <a:sy n="66" d="100"/>
        </p:scale>
        <p:origin x="9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88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第一步：使用反射来创建对象，而避免使用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第二步：通过读取配置文件来获取要创建的对象全限定类名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48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92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47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削减计算机程序的耦合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解除我们代码中的依赖关系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30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41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07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26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0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448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33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以后都交给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来维护，在当前类需要用到其他类的对象，由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为我们提供，我们只需要在配置文件中说明，依赖关系的维护：就称之为依赖注入。</a:t>
            </a: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48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53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523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899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269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18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9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2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99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7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spring&#30340;&#20307;&#31995;&#32467;&#26500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&#32534;&#20889;jdbc&#30340;&#24037;&#31243;&#20195;&#30721;&#29992;&#20110;&#20998;&#26512;&#31243;&#24207;&#30340;&#32806;&#2151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&#32534;&#35793;&#26399;&#20381;&#36182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&#31243;&#24207;&#30340;&#32806;&#21512;&#21644;&#35299;&#32806;&#30340;&#24605;&#36335;&#20998;&#26512;1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&#26366;&#32463;&#20195;&#30721;&#20013;&#30340;&#38382;&#39064;&#20998;&#26512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&#32534;&#20889;&#24037;&#21378;&#31867;&#21644;&#37197;&#32622;&#25991;&#20214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&#24037;&#21378;&#27169;&#24335;&#35299;&#3280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&#20998;&#26512;&#24037;&#21378;&#27169;&#24335;&#20013;&#30340;&#38382;&#39064;&#24182;&#25913;&#36896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&#24037;&#21378;&#27169;&#24335;&#35299;&#32806;&#30340;&#21319;&#32423;&#29256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ioc&#30340;&#27010;&#24565;&#21644;&#20316;&#29992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spring&#20013;&#30340;Ioc&#21069;&#26399;&#20934;&#22791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spring&#22522;&#20110;XML&#30340;IOC&#29615;&#22659;&#25645;&#24314;&#21644;&#20837;&#38376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ApplicationContext&#30340;&#19977;&#20010;&#23454;&#29616;&#31867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BeanFactory&#21644;ApplicationContext&#30340;&#21306;&#21035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spring&#20013;bean&#30340;&#32454;&#33410;&#20043;&#19977;&#31181;&#21019;&#24314;Bean&#23545;&#35937;&#30340;&#26041;&#24335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1spring&#20013;bean&#30340;&#32454;&#33410;&#20043;&#20316;&#29992;&#33539;&#22260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2spring&#20013;bean&#30340;&#32454;&#33410;&#20043;&#29983;&#21629;&#21608;&#26399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3spring&#30340;&#20381;&#36182;&#27880;&#20837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4&#26500;&#36896;&#20989;&#25968;&#27880;&#20837;(1)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4&#26500;&#36896;&#20989;&#25968;&#27880;&#20837;(2).av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5set&#26041;&#27861;&#27880;&#20837;.av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6&#27880;&#20837;&#38598;&#21512;&#25968;&#25454;.avi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7&#35838;&#31243;&#24635;&#32467;.avi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spring&#35838;&#31243;&#22235;&#22825;&#23433;&#25490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&#20170;&#26085;&#35838;&#31243;&#20869;&#23481;&#20171;&#3246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spring&#27010;&#36848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spring&#21457;&#23637;&#21382;&#31243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spring&#30340;&#20248;&#21183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7578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学习目标：描述出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框架的体系结构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 spring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的体系结构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4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学习目标：编写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的代码，清楚程序中的耦合代码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的工程代码用于分析程序的耦合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1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学习目标：知道代码编译期的依赖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编译期依赖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7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463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原理分析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44330" y="1980195"/>
            <a:ext cx="48429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程序的耦合和解耦的思路分析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曾经代码中的问题分析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编写工厂类和配置文件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工厂模式解耦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学习目标：能够清楚程序中的耦合及解决耦合的思路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程序的耦合和解耦的思路分析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/>
              <a:t>解决耦合的思路</a:t>
            </a:r>
            <a:r>
              <a:rPr lang="zh-CN" altLang="zh-CN" dirty="0"/>
              <a:t>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程序的耦合和解耦的思路分析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742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学习目标：能够知道当前代码存在的问题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曾经代码中的问题分析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635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学习目标：能够知道为什么要创建工厂类来创建对象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编写工厂类和配置文件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学习目标：能够编写工厂类中的代码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工厂模式解耦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4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4931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原理分析及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核心概念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2005786"/>
            <a:ext cx="45549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分析工厂模式中的问题并改造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工厂模式解耦的升级版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的概念和作用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前期准备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87220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87220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808202" y="3047534"/>
            <a:ext cx="4996046" cy="975256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知道解耦的演变过程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能够清晰描述出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IOC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相关思想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0" name="TextBox 128"/>
          <p:cNvSpPr txBox="1"/>
          <p:nvPr/>
        </p:nvSpPr>
        <p:spPr>
          <a:xfrm>
            <a:off x="1824283" y="3663087"/>
            <a:ext cx="4736533" cy="975256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能够搭建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的开发环境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xml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的方式完成依赖注入配置</a:t>
            </a: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学习目标：能够知道现在工厂中存在的问题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分析工厂模式中的问题并改造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学习目标：能够编写更改后的工厂代码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工厂模式解耦的升级版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解决的问题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的概念和作用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Ioc</a:t>
            </a:r>
            <a:r>
              <a:rPr lang="zh-CN" altLang="zh-CN" dirty="0"/>
              <a:t>的作用是什么？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的概念和作用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8921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的版本，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的版本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前期准备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7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入门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1944265"/>
            <a:ext cx="455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环境搭建和入门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ApplicationContext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的三个实现类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BeanFactory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ApplicationContext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739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学习目标：能够自主搭建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的环境，知道导入哪些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环境搭建和入门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学习目标：清晰知道实现类的具体功能，区别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ApplicationContext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的三个实现类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/>
              <a:t>ClassPathXmlApplicationContext</a:t>
            </a:r>
            <a:endParaRPr lang="en-US" altLang="zh-CN" dirty="0"/>
          </a:p>
          <a:p>
            <a:r>
              <a:rPr lang="en-US" altLang="zh-CN" dirty="0" err="1"/>
              <a:t>FileSystemXmlApplicationContext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学习目标：知道两个接口的区别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BeanFactory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ApplicationContext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7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890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bean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的管理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14639" y="1847749"/>
            <a:ext cx="5274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的细节之三种创建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对象的方式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的细节之作用范围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的细节之生命周期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1992058" y="3212976"/>
            <a:ext cx="4821493" cy="1283032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的概述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程序的耦合及解耦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依赖注入（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 Injection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学习目标：清楚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实例化对象的三种方式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的细节之三种创建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对象的方式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学习目标：能够描述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的五种作用范围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的细节之作用范围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的单例和多例的生命周期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bean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的细节之生命周期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467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依赖注入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22263" y="2005786"/>
            <a:ext cx="52749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spring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的依赖注入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构造函数注入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构造函数注入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 set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方法注入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注入集合数据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6.6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课程总结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304256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30425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190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学习目标：能够描述什么是依赖注入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的依赖注入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9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什么是依赖注入？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的依赖注入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255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5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学习目标：能够使用构造器注入并发现问题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构造函数注入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2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5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学习目标：能够使用构造器注入方式注入引用类型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构造函数注入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2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学习目标：能够编写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方法注入的代码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方法注入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89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学习目标：能够掌握集合类型注入的方式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注入集合数据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简介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45549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spring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课程四天安排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今日课程内容介绍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spring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spring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发展历程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 spring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的优势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 spring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的体系结构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的工程代码用于分析程序的耦合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1.8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编译期依赖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2501117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50111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学习目标：知道今天的重点内容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6.6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课程总结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63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spring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课程四天安排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06567" y="1626790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四天课程安排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学习目标：知道今天学习的内容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今日课程内容介绍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414" y="3770838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学习目标：能够描述出来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是一个什么样的框架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 spring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的发展历史，版本信息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spring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发展历程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9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学习目标：能够说出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框架的优点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 spring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的优势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7938</TotalTime>
  <Words>1410</Words>
  <Application>Microsoft Office PowerPoint</Application>
  <PresentationFormat>全屏显示(4:3)</PresentationFormat>
  <Paragraphs>405</Paragraphs>
  <Slides>41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spring课程四天安排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yu hongbo</cp:lastModifiedBy>
  <cp:revision>1744</cp:revision>
  <dcterms:created xsi:type="dcterms:W3CDTF">2015-06-29T07:19:00Z</dcterms:created>
  <dcterms:modified xsi:type="dcterms:W3CDTF">2018-05-17T16:25:25Z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