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4" r:id="rId3"/>
    <p:sldId id="266" r:id="rId4"/>
    <p:sldId id="388" r:id="rId5"/>
    <p:sldId id="268" r:id="rId6"/>
    <p:sldId id="330" r:id="rId7"/>
    <p:sldId id="354" r:id="rId8"/>
    <p:sldId id="389" r:id="rId9"/>
    <p:sldId id="332" r:id="rId10"/>
    <p:sldId id="356" r:id="rId11"/>
    <p:sldId id="372" r:id="rId12"/>
    <p:sldId id="337" r:id="rId13"/>
    <p:sldId id="338" r:id="rId14"/>
    <p:sldId id="339" r:id="rId15"/>
    <p:sldId id="444" r:id="rId16"/>
    <p:sldId id="426" r:id="rId17"/>
    <p:sldId id="375" r:id="rId18"/>
    <p:sldId id="443" r:id="rId19"/>
    <p:sldId id="376" r:id="rId20"/>
    <p:sldId id="429" r:id="rId21"/>
    <p:sldId id="379" r:id="rId22"/>
    <p:sldId id="380" r:id="rId23"/>
    <p:sldId id="445" r:id="rId24"/>
    <p:sldId id="382" r:id="rId25"/>
    <p:sldId id="432" r:id="rId26"/>
    <p:sldId id="433" r:id="rId27"/>
    <p:sldId id="446" r:id="rId28"/>
    <p:sldId id="434" r:id="rId29"/>
    <p:sldId id="25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4" autoAdjust="0"/>
    <p:restoredTop sz="90909" autoAdjust="0"/>
  </p:normalViewPr>
  <p:slideViewPr>
    <p:cSldViewPr>
      <p:cViewPr varScale="1">
        <p:scale>
          <a:sx n="81" d="100"/>
          <a:sy n="81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19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07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如果当前没有事务，就新建一个事务，如果已经存在一个事务中，加入到这个事务中。一般的选择（默认值）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31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26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@Transactional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309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44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33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1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5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JdbcTemplate&#22312;Dao&#20013;&#30340;&#20351;&#29992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JdbcDaoSupport&#30340;&#20351;&#29992;&#20197;&#21450;Dao&#30340;&#20004;&#31181;&#32534;&#20889;&#26041;&#24335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&#20316;&#19994;-&#22522;&#20110;XML&#30340;AOP&#23454;&#29616;&#20107;&#21153;&#25511;&#21046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&#20316;&#19994;-&#22522;&#20110;&#27880;&#35299;&#30340;AOP&#23454;&#29616;&#20107;&#21153;&#25511;&#21046;&#21450;&#38382;&#39064;&#20998;&#26512;1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&#20316;&#19994;-&#22522;&#20110;&#27880;&#35299;&#30340;AOP&#23454;&#29616;&#20107;&#21153;&#25511;&#21046;&#21450;&#38382;&#39064;&#20998;&#26512;2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spring&#20013;&#20107;&#21153;&#25511;&#21046;&#30340;&#19968;&#32452;API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spring&#20107;&#21153;&#25511;&#21046;&#30340;&#20195;&#30721;&#20934;&#22791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spring&#22522;&#20110;XML&#30340;&#22768;&#26126;&#24335;&#20107;&#21153;&#25511;&#21046;-&#37197;&#32622;&#27493;&#39588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spring&#22522;&#20110;&#27880;&#35299;&#30340;&#22768;&#26126;&#24335;&#20107;&#21153;&#25511;&#21046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spring&#22522;&#20110;&#32431;&#27880;&#35299;&#30340;&#22768;&#26126;&#24335;&#20107;&#21153;&#25511;&#21046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spring&#32534;&#31243;&#24335;&#20107;&#21153;&#25511;&#21046;1-&#20102;&#35299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spring&#32534;&#31243;&#24335;&#20107;&#21153;&#25511;&#21046;2-&#20102;&#35299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spring5&#26032;&#29305;&#24615;&#30340;&#20171;&#32461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&#20170;&#26085;&#35838;&#31243;&#20869;&#23481;&#20171;&#3246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JdbcTemplate&#30340;&#27010;&#36848;&#21644;&#20837;&#38376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JdbcTemplate&#22312;spring&#30340;ioc&#20013;&#20351;&#29992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JdbcTemplate&#30340;CRUD&#25805;&#20316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37578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层中的代码编写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635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事务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2005786"/>
            <a:ext cx="57037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JdbcDaoSupport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的使用以及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的两种编写方式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实现事务控制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基于注解的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实现事务控制及问题分析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基于注解的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实现事务控制及问题分析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87220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87220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学习目标：能够知道更改后的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使用原理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JdbcDaoSupport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的使用以及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的两种编写方式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的方式实现转账的事务控制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实现事务控制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学习目标：修改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方式的代码为注解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基于注解的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实现事务控制及问题分析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467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学习目标：能够理解注解方式的问题，并掌握解决问题的方式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基于注解的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实现事务控制及问题分析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0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事务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1944265"/>
            <a:ext cx="54156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中事务控制的一组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事务控制的代码准备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的声明式事务控制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配置步骤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73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学习目标：能够熟悉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关于事务提供的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中事务控制的一组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zh-CN" dirty="0"/>
              <a:t>事务的传播行为中</a:t>
            </a:r>
            <a:r>
              <a:rPr lang="en-US" altLang="zh-CN" dirty="0"/>
              <a:t>REQUIRED</a:t>
            </a:r>
            <a:r>
              <a:rPr lang="zh-CN" altLang="zh-CN" dirty="0"/>
              <a:t>是什么含义？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中事务控制的一组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8196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学习目标：能够完成事务控制的转账代码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事务控制的代码准备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808201" y="3047534"/>
            <a:ext cx="5511515" cy="975256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完成增删改查操作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能够了解基于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配置声明式事务管理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0" name="TextBox 128"/>
          <p:cNvSpPr txBox="1"/>
          <p:nvPr/>
        </p:nvSpPr>
        <p:spPr>
          <a:xfrm>
            <a:off x="1824283" y="3663087"/>
            <a:ext cx="5130872" cy="667479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能够掌握基于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annotation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声明式事务管理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新特性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中的关于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的事务控制程度：掌握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的声明式事务控制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配置步骤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事务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14639" y="1847749"/>
            <a:ext cx="5274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基于注解的声明式事务控制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基于纯注解的声明式事务控制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注解进行事务的控制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基于注解的声明式事务控制</a:t>
            </a:r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zh-CN" dirty="0"/>
              <a:t>在</a:t>
            </a:r>
            <a:r>
              <a:rPr lang="en-US" altLang="zh-CN" dirty="0"/>
              <a:t>service</a:t>
            </a:r>
            <a:r>
              <a:rPr lang="zh-CN" altLang="zh-CN" dirty="0"/>
              <a:t>层用哪个注解进行事务控制？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基于注解的声明式事务控制</a:t>
            </a:r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9729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学习目标：能够使用纯注解方式进行事务的控制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基于纯注解的声明式事务控制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事务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22263" y="2005786"/>
            <a:ext cx="5274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编程式事务控制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spring5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新特性的介绍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16024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16024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19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学习目标：能够编写编程式事务的代码准备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编程式事务控制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9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学习目标：能够使用编程式事务进行事务控制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编程式事务控制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64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中的一些新特性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新特性的介绍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22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1992058" y="3212976"/>
            <a:ext cx="5643833" cy="1590809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完成增删改查操作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了解基于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配置声明式事务管理（重点）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掌握基于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annotation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声明式事务管理（重点）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新特性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231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JdbcTemplate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94546" y="1869455"/>
            <a:ext cx="45549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今日课程内容介绍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的概述和入门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1440161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44016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今日课程内容介绍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学习目标：了解当天课程安排及内容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学习目标：能够编写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的入门程序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的概述和入门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414" y="3770838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管理上一个测试中的代码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4983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JdbcTemplate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44330" y="1980195"/>
            <a:ext cx="48429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CRUD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中的使用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CRUD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CRUD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7876</TotalTime>
  <Words>975</Words>
  <Application>Microsoft Office PowerPoint</Application>
  <PresentationFormat>全屏显示(4:3)</PresentationFormat>
  <Paragraphs>252</Paragraphs>
  <Slides>29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今日课程内容介绍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yu hongbo</cp:lastModifiedBy>
  <cp:revision>1844</cp:revision>
  <dcterms:created xsi:type="dcterms:W3CDTF">2015-06-29T07:19:00Z</dcterms:created>
  <dcterms:modified xsi:type="dcterms:W3CDTF">2018-05-18T16:21:57Z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