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24" r:id="rId3"/>
    <p:sldId id="266" r:id="rId4"/>
    <p:sldId id="388" r:id="rId5"/>
    <p:sldId id="268" r:id="rId6"/>
    <p:sldId id="330" r:id="rId7"/>
    <p:sldId id="354" r:id="rId8"/>
    <p:sldId id="413" r:id="rId9"/>
    <p:sldId id="389" r:id="rId10"/>
    <p:sldId id="332" r:id="rId11"/>
    <p:sldId id="356" r:id="rId12"/>
    <p:sldId id="357" r:id="rId13"/>
    <p:sldId id="372" r:id="rId14"/>
    <p:sldId id="337" r:id="rId15"/>
    <p:sldId id="447" r:id="rId16"/>
    <p:sldId id="338" r:id="rId17"/>
    <p:sldId id="426" r:id="rId18"/>
    <p:sldId id="375" r:id="rId19"/>
    <p:sldId id="376" r:id="rId20"/>
    <p:sldId id="448" r:id="rId21"/>
    <p:sldId id="429" r:id="rId22"/>
    <p:sldId id="449" r:id="rId23"/>
    <p:sldId id="379" r:id="rId24"/>
    <p:sldId id="380" r:id="rId25"/>
    <p:sldId id="382" r:id="rId26"/>
    <p:sldId id="384" r:id="rId27"/>
    <p:sldId id="450" r:id="rId28"/>
    <p:sldId id="444" r:id="rId29"/>
    <p:sldId id="432" r:id="rId30"/>
    <p:sldId id="433" r:id="rId31"/>
    <p:sldId id="434" r:id="rId32"/>
    <p:sldId id="445" r:id="rId33"/>
    <p:sldId id="446" r:id="rId34"/>
    <p:sldId id="259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24" autoAdjust="0"/>
    <p:restoredTop sz="94249" autoAdjust="0"/>
  </p:normalViewPr>
  <p:slideViewPr>
    <p:cSldViewPr>
      <p:cViewPr varScale="1">
        <p:scale>
          <a:sx n="72" d="100"/>
          <a:sy n="72" d="100"/>
        </p:scale>
        <p:origin x="7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2018/5/17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2018/5/17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0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392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714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实现的动态代理，只能给有接口的类做代理，没有接口的做不代理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319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107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120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010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：全称是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Aspect Oriented Programming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即：面向切面编程。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简单的说它就是把我们程序重复的代码抽取出来，在需要执行的时候，使用动态代理的技术，在不修改源码的基础上，对我们的已有方法进行增强。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6951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226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281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Pointcut(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切入点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所谓切入点是指我们要对哪些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Joinpoint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进行拦截的定义。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Advice(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增强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所谓通知是指拦截到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Joinpoint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之后所要做的事情就是通知。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通知的类型：前置通知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后置通知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异常通知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最终通知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环绕通知。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Target(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目标对象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代理的目标对象。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（代理）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一个类被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AOP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织入增强后，就产生一个结果代理类。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Aspect(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切面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是切入点和通知（引介）的结合。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740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016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4212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901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5802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切到业务层实现类下的所有方法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*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com.itheima</a:t>
            </a:r>
            <a:r>
              <a:rPr lang="en-US" altLang="zh-CN" sz="1200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.service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.impl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.*.*(..)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559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0665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3448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0337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053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0426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7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51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296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382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764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5&#32534;&#20889;&#19994;&#21153;&#23618;&#21644;&#25345;&#20037;&#23618;&#20107;&#21153;&#25511;&#21046;&#20195;&#30721;&#24182;&#37197;&#32622;spring&#30340;ioc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6&#27979;&#35797;&#36716;&#36134;&#24182;&#20998;&#26512;&#26696;&#20363;&#20013;&#30340;&#38382;&#39064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7&#20195;&#29702;&#30340;&#20998;&#26512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8&#22522;&#20110;&#25509;&#21475;&#30340;&#21160;&#24577;&#20195;&#29702;&#22238;&#39038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9&#22522;&#20110;&#23376;&#31867;&#30340;&#21160;&#24577;&#20195;&#29702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0&#20351;&#29992;&#21160;&#24577;&#20195;&#29702;&#23454;&#29616;&#20107;&#21153;&#25511;&#21046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1AOP&#30340;&#27010;&#24565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2spring&#20013;&#30340;aop&#26415;&#35821;&#21644;&#32454;&#33410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3spring&#22522;&#20110;XML&#30340;AOP-&#32534;&#20889;&#24517;&#35201;&#30340;&#20195;&#30721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4spring&#22522;&#20110;XML&#30340;AOP-&#37197;&#32622;&#27493;&#39588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5&#20999;&#20837;&#28857;&#34920;&#36798;&#24335;&#30340;&#20889;&#27861;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6&#22235;&#31181;&#24120;&#29992;&#36890;&#30693;&#31867;&#22411;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7&#36890;&#29992;&#21270;&#20999;&#20837;&#28857;&#34920;&#36798;&#24335;.avi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8spring&#20013;&#30340;&#29615;&#32469;&#36890;&#30693;.av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9spring&#22522;&#20110;&#27880;&#35299;&#30340;AOP&#37197;&#32622;.av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0&#24635;&#32467;&#21644;&#20316;&#19994;&#23433;&#25490;.avi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1&#20170;&#26085;&#35838;&#31243;&#20869;&#23481;&#20171;&#32461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2&#26696;&#20363;&#20013;&#28155;&#21152;&#36716;&#36134;&#26041;&#27861;&#24182;&#28436;&#31034;&#20107;&#21153;&#38382;&#39064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3&#20998;&#26512;&#20107;&#21153;&#30340;&#38382;&#39064;&#24182;&#32534;&#20889;ConnectionUtils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4&#32534;&#20889;&#20107;&#21153;&#31649;&#29702;&#24037;&#20855;&#31867;&#24182;&#20998;&#26512;&#36830;&#25509;&#21644;&#32447;&#31243;&#35299;&#32465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37578"/>
            <a:ext cx="9144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学习目标：能够理解修改后的代码作用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编写业务层和持久层事务控制代码并配置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ioc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15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学习目标：测试通过，并且知道目前代码的问题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测试转账并分析案例中的问题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635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14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241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学习目标：能够理解动态代理机制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代理的分析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35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动态代理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08646" y="2005786"/>
            <a:ext cx="45549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基于接口的动态代理回顾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基于子类的动态代理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872208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872208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5724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学习目标：能够编写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动态代理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基于接口的动态代理回顾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740685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57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3875" y="3148595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 err="1"/>
              <a:t>Jdk</a:t>
            </a:r>
            <a:r>
              <a:rPr lang="zh-CN" altLang="zh-CN" dirty="0"/>
              <a:t>动态里有什么局限性？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基于接口的动态代理回顾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2564904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6191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学习目标：能够编写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cglib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实现的动态代理的代码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基于子类的动态代理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67544" y="3717032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19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1885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Spring AOP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08646" y="1944265"/>
            <a:ext cx="54156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使用动态代理实现事务控制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AOP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的概念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spring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aop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术语和细节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04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4739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学习目标：使用动态代理实现事务的控制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使用动态代理实现事务控制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79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学习目标：能够描述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AOP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带来的好处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AOP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的概念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9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sp>
        <p:nvSpPr>
          <p:cNvPr id="139" name="TextBox 128"/>
          <p:cNvSpPr txBox="1"/>
          <p:nvPr/>
        </p:nvSpPr>
        <p:spPr>
          <a:xfrm>
            <a:off x="1808202" y="3047534"/>
            <a:ext cx="4996046" cy="975256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能够编写两种动态代理代码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能够描述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aop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概念及应用场景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>
              <a:buClr>
                <a:srgbClr val="C0392B"/>
              </a:buClr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40" name="TextBox 128"/>
          <p:cNvSpPr txBox="1"/>
          <p:nvPr/>
        </p:nvSpPr>
        <p:spPr>
          <a:xfrm>
            <a:off x="1824283" y="3663087"/>
            <a:ext cx="5204610" cy="975256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能够描述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aop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相关术语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能够使用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xml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的方式和注解的方式配置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aop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>
              <a:buClr>
                <a:srgbClr val="C0392B"/>
              </a:buClr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727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3875" y="3148595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zh-CN" dirty="0"/>
              <a:t>简单描述一下</a:t>
            </a:r>
            <a:r>
              <a:rPr lang="en-US" altLang="zh-CN" dirty="0"/>
              <a:t>AOP?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AOP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的概念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2564904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5371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学习目标：能够清晰知道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aop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相关术语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aop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术语和细节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57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64778" y="3164531"/>
            <a:ext cx="5580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zh-CN" dirty="0"/>
              <a:t>描述一下</a:t>
            </a:r>
            <a:r>
              <a:rPr lang="en-US" altLang="zh-CN" dirty="0"/>
              <a:t>Pointcut</a:t>
            </a:r>
            <a:r>
              <a:rPr lang="zh-CN" altLang="zh-CN" dirty="0"/>
              <a:t>，</a:t>
            </a:r>
            <a:r>
              <a:rPr lang="en-US" altLang="zh-CN" dirty="0"/>
              <a:t>Advice</a:t>
            </a:r>
            <a:r>
              <a:rPr lang="zh-CN" altLang="zh-CN" dirty="0"/>
              <a:t>，</a:t>
            </a:r>
            <a:r>
              <a:rPr lang="en-US" altLang="zh-CN" dirty="0"/>
              <a:t>Target</a:t>
            </a:r>
            <a:r>
              <a:rPr lang="zh-CN" altLang="zh-CN" dirty="0"/>
              <a:t>，</a:t>
            </a:r>
            <a:r>
              <a:rPr lang="en-US" altLang="zh-CN" dirty="0"/>
              <a:t>Proxy</a:t>
            </a:r>
            <a:r>
              <a:rPr lang="zh-CN" altLang="zh-CN" dirty="0"/>
              <a:t>，</a:t>
            </a:r>
            <a:r>
              <a:rPr lang="en-US" altLang="zh-CN" dirty="0"/>
              <a:t>Aspect</a:t>
            </a:r>
            <a:endParaRPr lang="zh-CN" altLang="zh-CN" dirty="0"/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aop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术语和细节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2564904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9675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1885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Spring AOP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14639" y="1847749"/>
            <a:ext cx="52749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spring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AOP-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编写必要的代码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spring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AOP-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配置步骤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切入点表达式的写法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四种常用通知类型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05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5315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学习目标：编写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aop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功能的准备代码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AOP-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编写必要的代码</a:t>
            </a:r>
            <a:endParaRPr lang="zh-CN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98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学习目标：理解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bean.xml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文件中的配置含义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AOP-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配置步骤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22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学习目标：能够掌握切点表达式的写法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切入点表达式的写法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3875" y="3148595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zh-CN" dirty="0"/>
              <a:t>实际开发中切入点表达式的通常</a:t>
            </a:r>
            <a:r>
              <a:rPr lang="zh-CN" altLang="en-US" dirty="0"/>
              <a:t>怎么写</a:t>
            </a:r>
            <a:r>
              <a:rPr lang="zh-CN" altLang="zh-CN" dirty="0"/>
              <a:t>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切入点表达式的写法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2564904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112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13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学习目标：能够清楚前置，后置，异常，最终通知的配置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四种常用通知类型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97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1885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Spring AOP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22263" y="2005786"/>
            <a:ext cx="52749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通用化切入点表达式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spring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中的环绕通知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 spring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基于注解的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AOP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总结和作业安排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216024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216024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06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619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Box 128"/>
          <p:cNvSpPr txBox="1"/>
          <p:nvPr/>
        </p:nvSpPr>
        <p:spPr>
          <a:xfrm>
            <a:off x="1992058" y="3212976"/>
            <a:ext cx="4670810" cy="1283032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动态代理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相关术语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中基于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和注解的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06567" y="162604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学习目标：能够抽出通用的切入点表达式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通用化切入点表达式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9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学习目标：能够清晰的知道环绕通知的使用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中的环绕通知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22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学习目标：能够使用注解的方式配置通知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基于注解的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AOP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13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学习目标：清晰当日讲的内容及作业安排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总结和作业安排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33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转账案例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45549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今日课程内容介绍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案例中添加转账方法并演示事务问题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分析事务的问题并编写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ConnectionUtils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编写事务管理工具类并分析连接和线程解绑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59"/>
            <a:ext cx="6408712" cy="1800201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80020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65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今日课程内容介绍</a:t>
            </a:r>
            <a:b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学习目标：今日课程内容安排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学习目标：编写转账的代码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案例中添加转账方法并演示事务问题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414" y="3770838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9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学习目标：能够编写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ConnnectionUtils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工具类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分析事务的问题并编写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ConnectionUtils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0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学习目标：能够编写事务管理工具类和线程解绑方法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编写事务管理工具类并分析连接和线程解绑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98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4633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392B"/>
              </a:buClr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转账案例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44330" y="1980195"/>
            <a:ext cx="63161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编写业务层和持久层事务控制代码并配置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ioc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测试转账并分析案例中的问题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代理的分析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776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7952</TotalTime>
  <Words>1139</Words>
  <Application>Microsoft Office PowerPoint</Application>
  <PresentationFormat>全屏显示(4:3)</PresentationFormat>
  <Paragraphs>312</Paragraphs>
  <Slides>34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 今日课程内容介绍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yu hongbo</cp:lastModifiedBy>
  <cp:revision>1849</cp:revision>
  <dcterms:created xsi:type="dcterms:W3CDTF">2015-06-29T07:19:00Z</dcterms:created>
  <dcterms:modified xsi:type="dcterms:W3CDTF">2018-05-17T16:05:49Z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