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444" r:id="rId9"/>
    <p:sldId id="413" r:id="rId10"/>
    <p:sldId id="389" r:id="rId11"/>
    <p:sldId id="332" r:id="rId12"/>
    <p:sldId id="443" r:id="rId13"/>
    <p:sldId id="356" r:id="rId14"/>
    <p:sldId id="357" r:id="rId15"/>
    <p:sldId id="372" r:id="rId16"/>
    <p:sldId id="337" r:id="rId17"/>
    <p:sldId id="338" r:id="rId18"/>
    <p:sldId id="339" r:id="rId19"/>
    <p:sldId id="426" r:id="rId20"/>
    <p:sldId id="375" r:id="rId21"/>
    <p:sldId id="376" r:id="rId22"/>
    <p:sldId id="429" r:id="rId23"/>
    <p:sldId id="379" r:id="rId24"/>
    <p:sldId id="380" r:id="rId25"/>
    <p:sldId id="382" r:id="rId26"/>
    <p:sldId id="384" r:id="rId27"/>
    <p:sldId id="432" r:id="rId28"/>
    <p:sldId id="433" r:id="rId29"/>
    <p:sldId id="434" r:id="rId30"/>
    <p:sldId id="445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5380" autoAdjust="0"/>
  </p:normalViewPr>
  <p:slideViewPr>
    <p:cSldViewPr>
      <p:cViewPr varScale="1">
        <p:scale>
          <a:sx n="68" d="100"/>
          <a:sy n="68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33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context:component-scan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base-package="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com.itheima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context:component-scan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9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&#33258;&#21160;&#25353;&#29031;&#31867;&#22411;&#27880;&#2083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&#29992;&#20110;&#27880;&#20837;&#25968;&#25454;&#30340;&#27880;&#3529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25913;&#21464;&#20316;&#29992;&#33539;&#22260;&#20197;&#21450;&#21644;&#29983;&#21629;&#21608;&#26399;&#30456;&#20851;&#30340;&#27880;&#3529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XMLIOC&#30340;&#26696;&#20363;-&#20934;&#22791;&#26696;&#20363;&#30340;&#24517;&#39035;&#20195;&#3072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XMLIOC&#26696;&#20363;-&#32534;&#20889;spring&#30340;Ioc&#37197;&#3262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&#27979;&#35797;&#22522;&#20110;XML&#30340;IOC&#26696;&#20363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&#27880;&#35299;IOC&#26696;&#20363;-&#25226;&#33258;&#24049;&#32534;&#20889;&#30340;&#31867;&#20351;&#29992;&#27880;&#35299;&#37197;&#3262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spring&#30340;&#26032;&#27880;&#35299;-Configuration&#21644;ComponentScan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spring&#30340;&#26032;&#27880;&#35299;-Bean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AnnotationConfigApplicationContext&#30340;&#20351;&#2999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spring&#30340;&#26032;&#27880;&#35299;-Import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spring&#30340;&#26032;&#27880;&#35299;-PropertySource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Qualifier&#27880;&#35299;&#30340;&#21478;&#19968;&#31181;&#29992;&#27861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spring&#25972;&#21512;junit&#38382;&#39064;&#20998;&#2651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spring&#25972;&#21512;junit&#23436;&#25104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20170;&#26085;&#35838;&#31243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24120;&#29992;IOC&#27880;&#35299;&#25353;&#29031;&#20316;&#29992;&#20998;&#3186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&#29992;&#20110;&#21019;&#24314;&#30340;Component&#27880;&#3529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&#30001;Component&#34893;&#29983;&#30340;&#27880;&#3529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3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自动按照类型注入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用于注入数据的注解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改变作用范围以及和生命周期相关的注解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学习目标：能够知道哪个注解能按照类型注入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自动按照类型注入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zh-CN" dirty="0"/>
              <a:t>按照类型属性注入用哪个注解？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自动按照类型注入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4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学习目标：能够清楚按照名称注入的注解及注入数据的注解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用于注入数据的注解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学习目标：能够清晰知道作用范围的注解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改变作用范围以及和生命周期相关的注解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455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XMLIOC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准备案例的必须代码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XMLIOC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学习目标：能够编写案例的代码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准备案例的必须代码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学习目标：能够编写配置文件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XMLIOC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学习目标：编写案例的测试代码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测试基于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415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把自己编写的类使用注解配置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-Configuration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ComponentScan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-Bean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中的常用注解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中的新注解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3824425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能够自主完成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整合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junit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学习目标：能够改造上一个项目为注解方式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把自己编写的类使用注解配置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2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Configuration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ComponentScan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-Configuration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ComponentScan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-Bean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527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AnnotationConfigApplicationContext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-Import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PropertySource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6152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学习目标：会使用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AnnotationConfigApplicationContext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AnnotationConfigApplicationContext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-Import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PropertySource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的新注解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PropertySource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22263" y="2005786"/>
            <a:ext cx="5274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Qualifier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注解的另一种用法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Junit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16024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16024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190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Qualifier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在形参中的使用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Qualifier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注解的另一种用法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中进行单元测试的思路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6230532" cy="128303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的常用注解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方式和注解方式实现单表的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改造基于注解的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案例，使用纯注解的方式实现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框架进行测试程度：应用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5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今日课果程内容介绍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注解按照作用分类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衍生的注解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今日课果程内容介绍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学习目标：了解当天课程安排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学习目标：知道注解被分为了几类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注解按照作用分类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注解的作用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怎么让注解生效</a:t>
            </a:r>
            <a:r>
              <a:rPr lang="zh-CN" altLang="zh-CN" dirty="0"/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用于创建的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51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注解衍生出来哪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衍生的注解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930</Words>
  <Application>Microsoft Office PowerPoint</Application>
  <PresentationFormat>全屏显示(4:3)</PresentationFormat>
  <Paragraphs>275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今日课果程内容介绍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1807</cp:revision>
  <dcterms:created xsi:type="dcterms:W3CDTF">2015-06-29T07:19:00Z</dcterms:created>
  <dcterms:modified xsi:type="dcterms:W3CDTF">2018-05-18T16:31:54Z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