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16320"/>
            </a:lvl1pPr>
          </a:lstStyle>
          <a:p>
            <a:pPr/>
            <a:r>
              <a:t>Gesture Based UI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GarageBand Midi Controller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Midi instrument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Controlling software instruments with user gestures</a:t>
            </a:r>
          </a:p>
          <a:p>
            <a:pPr/>
            <a:r>
              <a:t>Connect via midi to GarageBand</a:t>
            </a:r>
          </a:p>
          <a:p>
            <a:pPr/>
            <a:r>
              <a:t>Make it user friendly (no-one wants to learn a new super difficult instrument which is actually just a prototype input device)</a:t>
            </a:r>
          </a:p>
          <a:p>
            <a:pPr/>
            <a:r>
              <a:t>Tie it to a scale and make it easy to ‘improv’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Gestures used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Gestures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Fist: start playing notes</a:t>
            </a:r>
          </a:p>
          <a:p>
            <a:pPr/>
            <a:r>
              <a:t>Spread fingers: stop playing notes</a:t>
            </a:r>
          </a:p>
          <a:p>
            <a:pPr/>
            <a:r>
              <a:t>Wave in: move down one octave</a:t>
            </a:r>
          </a:p>
          <a:p>
            <a:pPr/>
            <a:r>
              <a:t>Wave out: move up one octave</a:t>
            </a:r>
          </a:p>
          <a:p>
            <a:pPr/>
            <a:r>
              <a:t>Vibration feedback on octave switch</a:t>
            </a:r>
          </a:p>
          <a:p>
            <a:pPr/>
            <a:r>
              <a:t>Arm pitch: controls pitch of output note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Myo Armband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 latency low for position, orientation and acceleration </a:t>
            </a:r>
          </a:p>
          <a:p>
            <a:pPr/>
            <a:r>
              <a:t>Latency high for gestures</a:t>
            </a:r>
          </a:p>
          <a:p>
            <a:pPr/>
            <a:r>
              <a:t>Requirement for Mac OSX in order to use the midi api</a:t>
            </a:r>
          </a:p>
          <a:p>
            <a:pPr/>
            <a:r>
              <a:t>Some gestures disallowed because of overridden ‘system gestures’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182880" defTabSz="467359">
              <a:spcBef>
                <a:spcPts val="2200"/>
              </a:spcBef>
              <a:defRPr sz="4800"/>
            </a:pPr>
            <a:r>
              <a:t>Architecture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Myo script (lua)</a:t>
            </a:r>
          </a:p>
          <a:p>
            <a:pPr/>
            <a:r>
              <a:t>Myo Connect</a:t>
            </a:r>
          </a:p>
          <a:p>
            <a:pPr/>
            <a:r>
              <a:t>Midi API</a:t>
            </a:r>
          </a:p>
          <a:p>
            <a:pPr/>
            <a:r>
              <a:t>Garageband</a:t>
            </a:r>
          </a:p>
          <a:p>
            <a:pPr lvl="1"/>
            <a:r>
              <a:t>Software Limitations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Conclusions and Recommendations 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Limitations</a:t>
            </a:r>
          </a:p>
          <a:p>
            <a:pPr/>
            <a:r>
              <a:t>Hardware latency</a:t>
            </a:r>
          </a:p>
          <a:p>
            <a:pPr/>
            <a:r>
              <a:t>Novel and fun</a:t>
            </a:r>
          </a:p>
          <a:p>
            <a:pPr/>
            <a:r>
              <a:t>Requires some work to be useable in this context ‘live’</a:t>
            </a:r>
          </a:p>
          <a:p>
            <a:pPr/>
            <a:r>
              <a:t>More mechanisms for feedback required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