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2" r:id="rId3"/>
    <p:sldId id="256" r:id="rId4"/>
    <p:sldId id="308" r:id="rId5"/>
    <p:sldId id="310" r:id="rId6"/>
    <p:sldId id="314" r:id="rId7"/>
    <p:sldId id="257" r:id="rId8"/>
    <p:sldId id="295" r:id="rId9"/>
    <p:sldId id="293" r:id="rId10"/>
    <p:sldId id="294" r:id="rId11"/>
    <p:sldId id="296" r:id="rId12"/>
    <p:sldId id="297" r:id="rId13"/>
    <p:sldId id="301" r:id="rId14"/>
    <p:sldId id="300" r:id="rId15"/>
    <p:sldId id="298" r:id="rId16"/>
    <p:sldId id="299" r:id="rId17"/>
    <p:sldId id="303" r:id="rId18"/>
    <p:sldId id="302" r:id="rId19"/>
    <p:sldId id="304" r:id="rId20"/>
    <p:sldId id="306" r:id="rId21"/>
    <p:sldId id="311" r:id="rId22"/>
    <p:sldId id="305" r:id="rId23"/>
    <p:sldId id="309" r:id="rId24"/>
    <p:sldId id="313" r:id="rId25"/>
    <p:sldId id="315" r:id="rId26"/>
    <p:sldId id="318" r:id="rId27"/>
    <p:sldId id="316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AE7A6CF0-71DF-4EA2-9737-D5BAEA70B383}">
          <p14:sldIdLst>
            <p14:sldId id="292"/>
            <p14:sldId id="256"/>
            <p14:sldId id="308"/>
            <p14:sldId id="310"/>
            <p14:sldId id="314"/>
            <p14:sldId id="257"/>
            <p14:sldId id="295"/>
            <p14:sldId id="293"/>
            <p14:sldId id="294"/>
            <p14:sldId id="296"/>
            <p14:sldId id="297"/>
            <p14:sldId id="301"/>
            <p14:sldId id="300"/>
            <p14:sldId id="298"/>
            <p14:sldId id="299"/>
            <p14:sldId id="303"/>
            <p14:sldId id="302"/>
            <p14:sldId id="304"/>
            <p14:sldId id="306"/>
            <p14:sldId id="311"/>
            <p14:sldId id="305"/>
            <p14:sldId id="309"/>
            <p14:sldId id="313"/>
            <p14:sldId id="315"/>
            <p14:sldId id="318"/>
            <p14:sldId id="31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339B5"/>
    <a:srgbClr val="CC0099"/>
    <a:srgbClr val="6666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14:37:50.7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5.09949"/>
      <inkml:brushProperty name="anchorY" value="645.40253"/>
      <inkml:brushProperty name="scaleFactor" value="0.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43.2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0 124 24575,'5'-3'0,"-1"0"0,1 0 0,0 0 0,0 1 0,0 0 0,0 0 0,7-1 0,11-6 0,-5 1 0,12-6 0,50-30 0,-74 41 5,1-1 1,-1 2-1,0-1 0,1 1 0,0 0 0,0 0 1,0 0-1,-1 1 0,1 1 0,9-1 0,25-4-1427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3:00.8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52 27 24575,'-2'0'0,"-2"0"0,-3 0 0,-1 0 0,-2 0 0,2-2 0,1-2 0,2-3 0,4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3:06.5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 1 24575,'0'2'0,"-2"0"0,0 2 0,-2 0 0,-2 0 0,0 0 0,-1 1 0,-1-2 0,1 1 0,2 2 0,1 1 0,-2 0 0,0 0 0,2 1 0,0 0 0,2 2 0,2-2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8:32.4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1 155 24575,'0'-3'0,"-1"-9"0,1-1 0,1 0 0,0 0 0,1 0 0,5-21 0,-5 31 0,-1 0 0,0 0 0,1 0 0,0 0 0,-1 0 0,1 0 0,0 1 0,1-1 0,-1 0 0,0 1 0,1 0 0,-1 0 0,1-1 0,0 1 0,0 1 0,0-1 0,0 0 0,0 1 0,0 0 0,0-1 0,0 1 0,1 1 0,-1-1 0,0 0 0,1 1 0,5-1 0,-7 1 0,1 0 0,0 0 0,-1 0 0,1 0 0,0 0 0,0 1 0,-1 0 0,1-1 0,0 1 0,-1 0 0,1 0 0,-1 0 0,1 0 0,-1 1 0,0-1 0,1 1 0,-1-1 0,0 1 0,0 0 0,0 0 0,0 0 0,0 0 0,-1 0 0,1 0 0,-1 1 0,1-1 0,-1 0 0,0 1 0,0-1 0,0 1 0,0 0 0,0-1 0,0 6 0,0-3 0,0 0 0,-1 0 0,1 0 0,-1 0 0,0 0 0,-1 1 0,1-1 0,-1 0 0,0 0 0,-1 0 0,1 0 0,-1 0 0,0-1 0,0 1 0,0 0 0,-1-1 0,-5 8 0,6-10-85,0 0 0,-1 0-1,1 0 1,-1 0 0,1-1-1,-1 1 1,1-1 0,-1 0-1,0 0 1,0 0 0,0 0-1,0 0 1,1 0 0,-1-1-1,-6 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8:33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1 119 24575,'49'-18'0,"28"6"0,0 2 0,115 2 0,-173 8 0,74 1 0,139-15 0,-69 1 0,-12 2 0,-21 1 0,171 9 0,-137 4 0,747-3 0,-869-2 0,45-8 0,36-2 0,809 10 0,-454 5 0,1523-3 0,-1999 0 0,35 2 0,-36-2 0,0 0 0,0 1 0,0-1 0,0 0 0,0 0 0,0 1 0,0-1 0,0 0 0,0 1 0,0-1 0,0 1 0,0-1 0,0 1 0,0 0 0,-1-1 0,1 1 0,0 0 0,0 0 0,-1 0 0,1-1 0,0 1 0,-1 0 0,1 0 0,-1 0 0,1 0 0,-1 0 0,1 0 0,-1 0 0,1 2 0,-3-1 0,1 0 0,-1 1 0,0-1 0,1 0 0,-1 0 0,0 0 0,0 0 0,-1 0 0,1 0 0,0-1 0,0 1 0,-1-1 0,1 1 0,-5 0 0,-5 6 0,-109 62 0,81-48 0,12-9 8,-1 0-1,0-2 0,-1-1 1,0-1-1,-1-2 1,1-1-1,-40 3 1,-223-4-379,170-7-683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8:40.25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 24484,'1539'0'0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8:46.6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387 1 24575,'-7'0'0,"-1"1"0,1 1 0,-1-1 0,1 1 0,0 0 0,0 1 0,0-1 0,-10 7 0,-51 32 0,62-37 0,-3 2 0,0 1 0,0 0 0,1 1 0,0-1 0,0 1 0,0 1 0,1 0 0,1 0 0,0 0 0,0 1 0,0-1 0,-6 18 0,7-14 0,0-1 0,-1 0 0,-1 0 0,0 0 0,-1-1 0,0 0 0,-13 13 0,14-15 0,1 0 0,0 0 0,0 1 0,1 0 0,0 0 0,1 0 0,-4 14 0,-3 4 0,9-23-195,0 1 0,0-1 0,1 0 0,0 0 0,0 1 0,-1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8:51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23892,'887'0'0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9:01.8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49 5504 24575,'-1'9'0,"1"-6"0,-1-1 0,1 0 0,0 0 0,0 0 0,0 0 0,0 0 0,0 0 0,0 0 0,1 0 0,-1 0 0,1 0 0,-1 0 0,1 0 0,2 4 0,-3-6 0,1 0 0,-1-1 0,1 1 0,-1 0 0,1 0 0,0 0 0,-1 0 0,1-1 0,-1 1 0,1 0 0,-1 0 0,0-1 0,1 1 0,-1 0 0,1-1 0,-1 1 0,1 0 0,-1-1 0,0 1 0,1-1 0,-1 1 0,0-1 0,0 1 0,1-1 0,-1 1 0,0-1 0,0 1 0,0-1 0,1 1 0,-1-1 0,0 1 0,0-1 0,0 1 0,0-1 0,0 0 0,0 1 0,0-1 0,4-24 0,2-53 0,-7-99 0,-1 62 0,-10-127 0,0-14 0,13-748 0,-1 542 0,-12 319 0,0 6 0,14-1 0,-4-101 0,-8 144 0,-3-69 0,12-858 0,2 493 0,1 498 0,8-47 0,1-18 0,-12-117 0,3-53 0,-2 265 0,0 0 0,0 0 0,-1 0 0,1 0 0,0 0 0,0 0 0,1 0 0,-1 0 0,0 0 0,0 0 0,0 0 0,1 0 0,-1 1 0,0-1 0,1 0 0,-1 0 0,1 0 0,-1 0 0,1 0 0,-1 1 0,1-1 0,0 0 0,0-1 0,0 3 0,0-1 0,0 1 0,0 0 0,0-1 0,0 1 0,-1 0 0,1 0 0,0-1 0,-1 1 0,1 0 0,0 0 0,-1 0 0,1 0 0,-1 0 0,1 0 0,-1 2 0,19 50 0,-3 1 0,-3 1 0,-3 1 0,-2 0 0,-2 0 0,-2 57 0,-1-13 0,16 102 0,3 53 0,-18-168 0,16 103 0,-20-190 0,0 1 0,0-1 0,0 1 0,0-1 0,0 1 0,0-1 0,0 1 0,0-1 0,0 1 0,0-1 0,0 1 0,0-1 0,0 1 0,1-1 0,-1 1 0,0-1 0,0 0 0,1 1 0,-1-1 0,0 1 0,0-1 0,1 0 0,-1 1 0,1-1 0,-1 0 0,0 1 0,1-1 0,-1 0 0,1 1 0,-1-1 0,1 0 0,-1 0 0,0 0 0,1 0 0,-1 1 0,1-1 0,-1 0 0,1 0 0,-1 0 0,1 0 0,-1 0 0,1 0 0,-1 0 0,1 0 0,-1 0 0,1-1 0,-1 1 0,1 0 0,-1 0 0,1-1 0,2 0 0,-1-1 0,0 1 0,0-1 0,0 0 0,0 0 0,0 0 0,-1 0 0,1 0 0,2-4 0,7-15 0,0-1 0,-2-1 0,0 0 0,-1 0 0,-2-1 0,7-48 0,-5 2 0,-1-84 0,-11 43 0,2 97 0,0 0 0,-1 0 0,-1 1 0,0-1 0,-11-23 0,0-5-1365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9:17.85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30 24575,'17'1'0,"-13"0"0,0-1 0,1 1 0,-1-1 0,0 0 0,0 0 0,0-1 0,1 1 0,-1-1 0,0 0 0,0 0 0,0 0 0,4-3 0,-7 4 0,-1 0 0,0 0 0,0 0 0,0 0 0,0-1 0,1 1 0,-1 0 0,0 0 0,0 0 0,0-1 0,0 1 0,0 0 0,0 0 0,1 0 0,-1-1 0,0 1 0,0 0 0,0 0 0,0-1 0,0 1 0,0 0 0,0 0 0,0 0 0,0-1 0,0 1 0,0 0 0,0 0 0,0-1 0,0 1 0,0 0 0,-1 0 0,1 0 0,0-1 0,0 1 0,0 0 0,0 0 0,0 0 0,0-1 0,0 1 0,-1 0 0,1 0 0,-13-8 0,-15 0 0,17 9 0,-28 6 0,37-7 0,0 1 0,0-1 0,0 1 0,0 0 0,0 0 0,1 0 0,-1 0 0,0 0 0,0 0 0,1 1 0,-1-1 0,1 0 0,0 1 0,-1-1 0,1 1 0,-1 1 0,-14 17-1365,10-14-5461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1:47.3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 4956 24575,'0'-2'0,"-1"0"0,1-1 0,-1 1 0,0 0 0,0 0 0,0 0 0,0-1 0,-1 1 0,1 0 0,-1 1 0,1-1 0,-1 0 0,1 0 0,-5-2 0,-27-22 0,32 25 0,-1 0 0,1 0 0,-1 0 0,1-1 0,0 1 0,0 0 0,-1-1 0,1 1 0,0-1 0,0 1 0,0-1 0,0 0 0,1 0 0,-1 1 0,0-1 0,1 0 0,-1 0 0,1 0 0,0 1 0,0-1 0,-1 0 0,1 0 0,0 0 0,1 0 0,-1 0 0,0 1 0,0-1 0,1 0 0,-1 0 0,1 0 0,0 0 0,0-1 0,5-9 0,0 1 0,0-1 0,15-19 0,0 1 0,-4-5 0,19-49 0,-3 2 0,-29 72 0,0-1 0,-1 1 0,0-1 0,1-16 0,-2 17 0,-1 1 0,1-1 0,1 1 0,-1-1 0,2 1 0,5-12 0,17-30 0,31-90 0,-43 104 0,24-86 0,-27 82 0,2 0 0,23-50 0,-21 57 0,-3-1 0,-1 0 0,13-72 0,3-8 0,13-8 0,-32 105 0,0 0 0,1 1 0,1 0 0,20-24 0,10-12 0,-26 33 0,1 0 0,0 1 0,2 0 0,1 1 0,25-19 0,141-115 0,-100 79 0,-55 46 0,41-49 0,-48 50 0,0 2 0,2 0 0,28-21 0,-36 32 0,-2 2 0,1 0 0,31-17 0,-43 26 0,0 1 0,0 0 0,-1-1 0,1 1 0,0 0 0,1 0 0,-1 1 0,0-1 0,0 0 0,0 1 0,0 0 0,0 0 0,1 0 0,-1 0 0,0 1 0,0-1 0,0 1 0,0-1 0,0 1 0,0 0 0,0 1 0,0-1 0,5 3 0,-6-2 0,0 0 0,1 1 0,-1-1 0,0 0 0,-1 1 0,1-1 0,0 1 0,-1 0 0,1 0 0,-1 0 0,0 0 0,0 0 0,1 5 0,4 47 0,-4-29 0,29 135 0,1 6 0,-29-146 0,-2 1 0,0 0 0,-2 0 0,0-1 0,-8 38 0,-29 159 0,31-186 0,0-1 0,-3 0 0,0 0 0,-2-1 0,-1 0 0,-1-1 0,-31 45 0,23-43 0,-2 0 0,-2-2 0,0-1 0,-42 33 0,20-24 0,-63 37 0,2-1 0,29-19 0,44-31 0,2 1 0,-49 45 0,50-37 0,-1-1 0,-1-2 0,-43 28 0,12-26 0,43-21 0,21-9 0,-1 0 0,1 0 0,0 0 0,0-1 0,-1 1 0,1 0 0,-1-1 0,1 0 0,0 1 0,-1-1 0,1 0 0,-1 0 0,1-1 0,-1 1 0,1 0 0,-1-1 0,1 1 0,0-1 0,-1 0 0,1 0 0,0 0 0,0 0 0,0 0 0,0-1 0,0 1 0,0 0 0,0-1 0,0 0 0,-2-1 0,3 0 0,-1 0 0,0 0 0,1 1 0,-1-1 0,1 0 0,0 0 0,0-1 0,0 1 0,0 0 0,1 0 0,-1 0 0,1-1 0,0 1 0,0 0 0,0-1 0,0 1 0,1 0 0,-1 0 0,1-1 0,0 1 0,2-5 0,13-30 0,1 1 0,3 1 0,1 0 0,1 2 0,29-34 0,6-1 0,84-76 0,183-142 0,-121 111 0,316-266 0,-488 409 0,-26 28 0,0-1 0,0 1 0,1 0 0,-1 0 0,13-7 0,-18 12 0,1 0 0,-1 0 0,0 0 0,1-1 0,-1 1 0,1 0 0,-1 0 0,1 0 0,-1 1 0,0-1 0,1 0 0,-1 0 0,1 0 0,-1 0 0,0 0 0,1 0 0,-1 1 0,1-1 0,-1 0 0,0 0 0,1 1 0,-1-1 0,0 0 0,1 0 0,-1 1 0,0-1 0,0 0 0,1 1 0,-1-1 0,0 0 0,0 1 0,1-1 0,-1 1 0,0-1 0,0 0 0,0 1 0,0-1 0,0 1 0,0-1 0,0 0 0,0 1 0,0 0 0,4 21 0,-4-21 0,1 15 0,-2 0 0,0 0 0,0-1 0,-1 1 0,-1-1 0,-1 1 0,0-1 0,-1 0 0,-1 0 0,0-1 0,-1 0 0,0 0 0,-1 0 0,-1-1 0,0 0 0,-18 18 0,-12 10 0,-3-1 0,-1-2 0,-54 37 0,-85 48 0,98-68 0,11-11 0,-29 23 0,67-40 0,2 2 0,1 1 0,1 1 0,-37 50 0,36-40 0,16-24 0,1 2 0,1-1 0,1 2 0,1 0 0,1 1 0,-15 37 0,17-37 0,-1 1 0,0-1 0,-2-1 0,0 0 0,-23 28 0,14-19 0,-21 38 0,11-17 0,22-37 0,1 0 0,0 0 0,1 1 0,-7 19 0,12-27 0,-1-1 0,1 0 0,-1 1 0,0-1 0,0 0 0,-1-1 0,0 1 0,1-1 0,-1 1 0,-7 4 0,-51 35 0,19-15 0,29-19 0,3-2 0,1 0 0,0 1 0,0 0 0,-10 12 0,-2 0 0,19-19 0,0 1 0,0-1 0,0 0 0,0 1 0,1 0 0,-1 0 0,1 0 0,0 0 0,0 0 0,0 0 0,-3 7 0,4-5 0,-8 32 0,9-37 0,0 1 0,0-1 0,0 1 0,0-1 0,0 1 0,0-1 0,0 0 0,0 1 0,0-1 0,0 1 0,0-1 0,0 1 0,1-1 0,-1 0 0,0 1 0,0-1 0,1 1 0,-1-1 0,0 0 0,0 1 0,1-1 0,-1 0 0,0 0 0,1 1 0,-1-1 0,1 1 0,0-1 0,0 0 0,1 0 0,-1 0 0,0 0 0,0 0 0,0-1 0,0 1 0,0 0 0,0 0 0,0-1 0,1 1 0,-1-1 0,0 1 0,0-1 0,1-1 0,61-34 0,41-23 0,144-65 0,-217 105 0,1-1 0,50-44 0,13-9 0,-49 41 0,2 3 0,0 1 0,93-37 0,-43 28 0,169-88 0,-193 84 0,-30 19 0,-2-2 0,-1-1 0,-1-3 0,42-37 0,-49 36 0,1 2 0,1 1 0,1 1 0,73-35 0,-31 24 0,122-37 0,-146 56 0,0-2 0,-2-3 0,65-35 0,42-48 0,-134 91 0,-16 10 0,-1-1 0,0 0 0,-1 0 0,14-13 0,-7 7 0,1 1 0,0 0 0,0 1 0,1 1 0,0 1 0,1 0 0,-1 1 0,19-5 0,-22 6 0,0-1 0,-1 0 0,1-1 0,-1-1 0,13-11 0,26-15 0,126-45 0,-59 29 0,-46 17 0,79-50 0,-150 82 0,0 0 0,0 1 0,0-1 0,0 0 0,0 1 0,0-1 0,0 1 0,0-1 0,0 1 0,0 0 0,0-1 0,0 1 0,0 0 0,1 0 0,-1 0 0,0 0 0,0 0 0,0 0 0,0 0 0,1 0 0,-1 0 0,0 1 0,0-1 0,2 1 0,-2 0 0,0 0 0,1 0 0,-1 1 0,0-1 0,0 0 0,0 1 0,0-1 0,-1 0 0,1 1 0,0-1 0,-1 1 0,1 0 0,-1-1 0,1 1 0,0 2 0,0 10 0,1 1 0,-2 0 0,-1 19 0,0-18 0,-1 37 0,0 56 0,3-99 0,0 1 0,0-1 0,1 1 0,1-1 0,0 1 0,0-1 0,9 17 0,-9-23 0,0 0 0,0 0 0,0 0 0,1-1 0,-1 0 0,1 1 0,0-1 0,0 0 0,0-1 0,0 1 0,0-1 0,1 0 0,-1 0 0,1 0 0,0-1 0,-1 1 0,1-1 0,0 0 0,0-1 0,7 1 0,3 0 0,0-1 0,1 0 0,-1-1 0,0-1 0,21-5 0,-20 2 0,-1-1 0,-1 0 0,1-1 0,26-17 0,11-6 0,-46 27 0,0 0 0,0-1 0,0 1 0,0-1 0,0-1 0,-1 1 0,0-1 0,0 0 0,0-1 0,-1 1 0,0-1 0,0 1 0,0-1 0,5-11 0,-8 13 0,1 0 0,-1-1 0,0 1 0,0 0 0,-1-1 0,1 1 0,-1-1 0,0 1 0,0-1 0,-1 1 0,1 0 0,-1-1 0,0 1 0,0 0 0,0-1 0,-1 1 0,0 0 0,1 0 0,-1 0 0,-1 0 0,1 0 0,-1 1 0,1-1 0,-5-3 0,-111-114 0,81 90 0,-13-12 0,47 40 0,1 1 0,-1-1 0,1 0 0,0 0 0,0 0 0,0 0 0,0 0 0,1-1 0,-1 1 0,1-1 0,0 1 0,0-1 0,0 1 0,0-5 0,1 7 0,0 1 0,0-1 0,-1 0 0,1 0 0,0 0 0,0 0 0,1 0 0,-1 0 0,0 1 0,0-1 0,0 0 0,0 0 0,1 0 0,-1 0 0,0 1 0,1-1 0,-1 0 0,1 0 0,-1 1 0,1-1 0,-1 0 0,1 0 0,0 1 0,-1-1 0,1 1 0,0-1 0,-1 1 0,1-1 0,0 1 0,0-1 0,-1 1 0,1 0 0,0-1 0,1 1 0,-1 0 0,0 0 0,1 0 0,-1 0 0,0 0 0,0 1 0,0-1 0,1 0 0,-1 1 0,0-1 0,0 1 0,0-1 0,0 1 0,0 0 0,0-1 0,0 1 0,0 0 0,0 0 0,0 0 0,0 0 0,-1 0 0,1 0 0,0 0 0,0 0 0,0 2 0,4 7 0,-1 0 0,0 0 0,0 0 0,-1 1 0,-1 0 0,0-1 0,0 1 0,-1 0 0,-1 0 0,1 0 0,-2 0 0,0 0 0,0 0 0,-3 11 0,-1-1 0,-1 1 0,-1-1 0,-1 0 0,-1-1 0,0 0 0,-13 19 0,12-21 0,1 0 0,0 1 0,1 0 0,-7 30 0,-12 82 0,23-110 0,1 13 0,3-27 0,0-1 0,-1 1 0,1-1 0,-1 1 0,-1-1 0,1 0 0,-5 9 0,2-15 0,0-9 0,-1-11 0,-1-60 0,6-126 0,2 91 0,-4 2 0,5-115 0,-1 214 0,0 0 0,1 0 0,8-21 0,-10 29 0,2 0 0,-1 0 0,1 0 0,0 0 0,0 1 0,0 0 0,1-1 0,0 1 0,0 1 0,6-7 0,-4 8 0,0 0 0,0 1 0,0 0 0,1-1 0,-1 2 0,1-1 0,-1 1 0,1 0 0,-1 0 0,1 1 0,0 0 0,10 1 0,25-2 0,46-12 0,137-38 0,-205 44 0,0-1 0,0-1 0,-1 0 0,0-2 0,0 0 0,32-28 0,-33 24 0,210-157 0,-201 152 0,45-43 0,-48 41 0,0 1 0,32-22 0,-8 13 0,65-45 0,-86 56 0,1 2 0,31-15 0,-7 4 0,-13 10 0,11-8 0,-9-5 0,-14 11 0,36-21 0,95-33 0,-107 47 0,0 3 0,95-30 0,75-15 0,-187 56 0,-1-2 0,0-1 0,36-24 0,-68 40 0,24-14 0,-1-1 0,-1-1 0,0-1 0,-1-1 0,20-21 0,-17 14 0,1 2 0,2 1 0,0 1 0,31-17 0,26-19 0,-68 46 0,-10 7 0,-1 0 0,0-1 0,0 1 0,0-1 0,9-10 0,-14 14 0,-1 0 0,1 0 0,0 0 0,0-1 0,-1 1 0,1 0 0,-1-1 0,1 1 0,-1 0 0,0-1 0,1 1 0,-1-1 0,0 1 0,0-1 0,0 1 0,0 0 0,0-1 0,0 1 0,0-1 0,-1 1 0,1 0 0,-1-1 0,1 1 0,-1-1 0,1 1 0,-1 0 0,0 0 0,1-1 0,-1 1 0,0 0 0,0 0 0,0 0 0,0 0 0,0 0 0,-1-1 0,-6-7 0,1 0 0,1 0 0,-1 0 0,2-1 0,-1 0 0,-5-16 0,-7-11 0,18 36 0,0 1 0,0-1 0,-1 0 0,1 1 0,0-1 0,0 1 0,-1-1 0,1 0 0,0 1 0,-1-1 0,1 1 0,0-1 0,-1 1 0,1-1 0,-1 1 0,1 0 0,-1-1 0,1 1 0,-1-1 0,1 1 0,-1 0 0,0 0 0,1-1 0,-1 1 0,1 0 0,-1 0 0,0 0 0,1-1 0,-1 1 0,0 0 0,1 0 0,-1 0 0,1 0 0,-1 0 0,0 0 0,1 1 0,-1-1 0,0 0 0,1 0 0,-1 0 0,1 1 0,-1-1 0,0 0 0,1 0 0,-1 1 0,1-1 0,-1 1 0,1-1 0,-1 0 0,1 1 0,-1-1 0,1 1 0,0-1 0,-1 1 0,0 0 0,-21 40 0,18-32 0,-70 169 0,24-53 0,33-82 0,3 2 0,1 0 0,-12 88 0,32-139 0,4-9 0,27-52 0,3 2 0,3 2 0,57-64 0,-20 47 0,2 3 0,4 4 0,3 4 0,152-89 0,-233 153 0,-1 0 0,0 0 0,-1-1 0,1 0 0,-1 0 0,0-1 0,10-13 0,-15 17 0,-1 1 0,1 0 0,-1-1 0,0 1 0,0-1 0,0 1 0,0-1 0,0 0 0,0 0 0,-1 1 0,1-1 0,-1 0 0,0 0 0,0 1 0,0-1 0,0 0 0,-1 0 0,1 1 0,-1-1 0,1 0 0,-1 1 0,0-1 0,0 0 0,0 1 0,0-1 0,-1 1 0,1 0 0,-1-1 0,0 1 0,-2-3 0,-1-1 0,-1 0 0,-1 1 0,1-1 0,-1 1 0,0 0 0,0 1 0,-1 0 0,1 0 0,-1 0 0,0 1 0,0 1 0,-15-4 0,16 4 0,0 1 0,0-1 0,0 2 0,0-1 0,0 1 0,0 0 0,0 1 0,0 0 0,0 0 0,0 0 0,0 1 0,1 0 0,-1 0 0,0 1 0,-10 5 0,-12 13 0,-37 35 0,-2 1 0,56-47 0,0 1 0,1 1 0,1 0 0,0 0 0,0 1 0,1 0 0,-8 17 0,16-29 0,0 0 0,0 0 0,1 0 0,-1 0 0,1 0 0,-1 0 0,1 0 0,-1 0 0,1 0 0,0 0 0,-1 0 0,1 0 0,0 0 0,0 0 0,0 0 0,0 0 0,0 0 0,0 0 0,0 0 0,0 0 0,0 0 0,0 0 0,1 0 0,-1 0 0,0 0 0,1 0 0,-1 0 0,1 0 0,-1 0 0,1 0 0,0 0 0,-1 0 0,2 1 0,-1-2 0,0 1 0,1-1 0,-1 0 0,1 1 0,-1-1 0,1 0 0,-1 0 0,0 0 0,1 0 0,-1 0 0,1 0 0,-1-1 0,1 1 0,-1 0 0,0-1 0,1 1 0,-1-1 0,0 1 0,1-1 0,-1 0 0,0 1 0,0-1 0,0 0 0,2-1 0,19-16 0,-1 0 0,0-2 0,-2 0 0,32-42 0,-18 15 0,37-72 0,-67 110 0,1 1 0,-1-1 0,-1 0 0,1-1 0,-2 1 0,1 0 0,-1 0 0,-1-1 0,1 1 0,-2-1 0,1 1 0,-1 0 0,-1-1 0,0 1 0,0 0 0,-4-9 0,-7-19 0,-2 2 0,-29-53 0,34 69 0,7 13 0,-12-22 0,-28-40 0,39 62 0,-1 0 0,1 0 0,-2 0 0,1 1 0,0-1 0,-1 1 0,0 1 0,0-1 0,-1 1 0,1 0 0,-1 1 0,-10-5 0,14 8 0,-1-1 0,0 1 0,1 0 0,-1 0 0,0 1 0,1-1 0,-1 1 0,1 0 0,-1 0 0,1 0 0,-1 0 0,1 0 0,0 1 0,-1-1 0,1 1 0,0 0 0,0 0 0,0 0 0,1 1 0,-1-1 0,-2 4 0,-9 7 0,1 1 0,-17 24 0,28-35 0,-121 188 0,61-88 0,57-94 0,-1 1 0,1-1 0,1 1 0,0 0 0,0 0 0,1 1 0,1-1 0,-3 19 0,4-26 0,1 1 0,0-1 0,0 0 0,0 1 0,0-1 0,1 1 0,-1-1 0,1 1 0,0-1 0,0 0 0,0 0 0,0 1 0,1-1 0,-1 0 0,1 0 0,0 0 0,0 0 0,0 0 0,0-1 0,0 1 0,1-1 0,-1 1 0,1-1 0,-1 0 0,1 0 0,0 0 0,0 0 0,0-1 0,0 1 0,4 0 0,9 3 0,-1-1 0,1 0 0,0-1 0,0-1 0,1-1 0,-1-1 0,23-1 0,10-4 0,52-12 0,-99 17 0,0 0 0,0-1 0,0 1 0,0-1 0,1 0 0,-1 1 0,0-1 0,0 0 0,0 0 0,-1-1 0,1 1 0,0 0 0,0-1 0,-1 1 0,1-1 0,-1 1 0,1-1 0,-1 0 0,1 0 0,-1 1 0,0-1 0,1-2 0,-1 0 0,0 1 0,-1-1 0,1 1 0,-1-1 0,1 1 0,-1-1 0,0 0 0,0 1 0,-1-1 0,1 1 0,-1-1 0,-1-4 0,-2-4 0,-1 0 0,0 0 0,-1 0 0,0 1 0,0 0 0,-14-17 0,19 27 0,-77-86 0,71 79 0,-1 1 0,0 1 0,0 0 0,0 0 0,-1 0 0,0 1 0,0 1 0,0-1 0,-13-3 0,17 7 0,0 1 0,0-1 0,0 1 0,0 0 0,0 0 0,0 1 0,1-1 0,-1 1 0,0 0 0,0 1 0,0-1 0,1 1 0,-1 0 0,-7 4 0,-7 5 0,1 1 0,-20 16 0,9-6 0,-99 77 0,-117 115 0,182-152 0,3 4 0,3 2 0,3 2 0,3 3 0,-81 156 0,111-188 0,3 1 0,1 1 0,-20 80 0,37-121 0,-1-1 0,1 1 0,0-1 0,-1 1 0,1 0 0,0-1 0,0 1 0,0 0 0,0-1 0,0 1 0,0-1 0,1 1 0,-1 0 0,0-1 0,1 1 0,1 2 0,-2-3 0,1-1 0,-1 0 0,1 1 0,0-1 0,-1 0 0,1 0 0,-1 1 0,1-1 0,0 0 0,-1 0 0,1 0 0,0 0 0,-1 0 0,1 0 0,-1 0 0,1 0 0,0 0 0,-1 0 0,1 0 0,0 0 0,-1-1 0,1 1 0,-1 0 0,1 0 0,0-1 0,-1 1 0,1-1 0,7-4 0,-1 0 0,0 0 0,0 0 0,8-10 0,15-14 0,2 1 0,1 1 0,1 2 0,1 1 0,63-30 0,-69 40 0,1 1 0,0 2 0,1 1 0,0 1 0,1 2 0,0 1 0,63-3 0,-75 8 0,0-2 0,-1 0 0,1-1 0,-1-2 0,0 1 0,21-11 0,27-7 0,-67 23 0,0 0 0,0 0 0,0 0 0,0 0 0,0 0 0,0 1 0,0-1 0,0 0 0,0 0 0,0 0 0,0 0 0,0 0 0,0 0 0,0 0 0,0 0 0,0 0 0,0 0 0,0 0 0,0 0 0,0 1 0,0-1 0,1 0 0,-1 0 0,-20 10 0,-30 14 0,-156 44 0,-255 50 0,381-99 0,-64 21 0,87-22 0,-118 21 0,-76 8 0,180-30 0,0-3 0,-2-4 0,-119 4 0,156-13 0,-62 9 0,-22 1 0,60-10 0,-110-4 0,166 3 0,0-1 0,1 1 0,-1-1 0,0 0 0,0 0 0,0-1 0,1 1 0,-1-1 0,1 0 0,-1 0 0,1 0 0,0 0 0,0 0 0,0-1 0,-5-5 0,4 3 0,0 1 0,1-1 0,0-1 0,0 1 0,1 0 0,-1-1 0,1 1 0,0-1 0,-1-9 0,0-2 0,1 0 0,1 0 0,1-1 0,0 1 0,1 0 0,5-22 0,-6 34 0,1 1 0,1-1 0,-1 1 0,1-1 0,0 1 0,0 0 0,0 0 0,0 0 0,1 0 0,0 0 0,-1 0 0,1 1 0,1-1 0,-1 1 0,0 0 0,1 0 0,0 0 0,0 1 0,0-1 0,0 1 0,0 0 0,0 0 0,0 0 0,1 1 0,-1-1 0,1 1 0,5-1 0,12-1 0,1 0 0,1 2 0,-1 0 0,30 4 0,-15-1 0,388 0 0,-239-3 0,-160 2 0,50 10 0,-49-6 0,47 2 0,-75-7 0,56 1 0,0-2 0,89-14 0,-132 12 0,1 1 0,-1 0 0,16 1 0,-29 1 0,1 0 0,-1 0 0,0 0 0,1 0 0,-1 0 0,0 0 0,1 0 0,-1 0 0,0 0 0,1 0 0,-1 0 0,0 0 0,1 0 0,-1 0 0,0 0 0,1 1 0,-1-1 0,0 0 0,1 0 0,-1 0 0,0 0 0,0 1 0,1-1 0,-1 0 0,0 0 0,0 1 0,0-1 0,1 0 0,-1 0 0,0 1 0,0-1 0,0 0 0,0 1 0,1-1 0,-1 0 0,0 1 0,0 0 0,-7 12 0,-18 11 0,7-10 0,-1-1 0,-1 0 0,1-2 0,-33 13 0,-89 28 0,99-38 0,3-2 0,1-2 0,-2-1 0,-79 6 0,-119-12 0,177-4 0,34-2 0,0 0 0,1-2 0,-1-1 0,-47-17 0,20 5 0,6 3 0,-1 2 0,-1 2 0,0 3 0,-97-5 0,132 11 0,-1 0 0,1 0 0,0-2 0,0 0 0,0 0 0,1-2 0,-1 0 0,-21-12 0,11 6 0,-36-13 0,42 21 0,1 1 0,-1 0 0,0 1 0,0 1 0,-32 3 0,28-1 0,1-1 0,-1 0 0,-35-7 0,32 2 0,-1 1 0,1 1 0,0 1 0,-1 1 0,1 2 0,-1 1 0,-48 9 0,74-11 0,0 0 0,0 0 0,0 0 0,0 0 0,0 0 0,0 0 0,1-1 0,-1 1 0,0 0 0,0-1 0,0 1 0,0 0 0,1-1 0,-1 1 0,0-1 0,1 1 0,-1-1 0,0 1 0,1-1 0,-1 0 0,0 1 0,1-1 0,-1 0 0,1 0 0,0 1 0,-1-1 0,1 0 0,-1 0 0,1 0 0,0 1 0,0-1 0,-1 0 0,1 0 0,0 0 0,0 0 0,0 0 0,0 0 0,0 1 0,0-3 0,0-43 0,1 37 0,0-7 0,-1-1 0,0 1 0,-2-1 0,0 1 0,0 0 0,-2 0 0,0 0 0,-1 0 0,-13-29 0,13 34 0,0 1 0,1-1 0,1 0 0,-1 0 0,2 0 0,0 0 0,-2-22 0,4 12 0,1 1 0,1 0 0,6-31 0,-3 28 0,-2 0 0,-1 0 0,0-1 0,-2 1 0,-1 0 0,0-1 0,-2 1 0,-7-31 0,9 52 0,1 1 0,0-1 0,-1 1 0,1-1 0,-1 1 0,0-1 0,1 1 0,-1-1 0,0 1 0,0 0 0,0-1 0,0 1 0,0 0 0,-2-2 0,3 3 0,-1-1 0,1 1 0,-1 0 0,1 0 0,-1 0 0,1 0 0,-1 0 0,1 0 0,-1 0 0,1 0 0,-1 0 0,1 0 0,-1 0 0,1 0 0,-1 1 0,1-1 0,0 0 0,-1 0 0,1 0 0,-1 1 0,1-1 0,-1 0 0,1 1 0,0-1 0,-1 0 0,1 1 0,0-1 0,-1 0 0,1 1 0,0 0 0,-3 3 0,0 0 0,0 1 0,1-1 0,0 1 0,0 0 0,0 0 0,-1 8 0,-4 26 0,2 1 0,2 0 0,2 0 0,6 75 0,-4-105 0,0 1 0,0-1 0,1 0 0,0 0 0,1-1 0,0 1 0,0 0 0,1-1 0,1 0 0,-1 0 0,1 0 0,1 0 0,0-1 0,10 12 0,118 128 0,-128-139 0,0-1 0,-1 1 0,0 0 0,-1 0 0,0 0 0,-1 0 0,4 13 0,-6-18 0,-1 0 0,1 0 0,0 0 0,-1 0 0,0 0 0,0 0 0,0 0 0,-1 0 0,0 5 0,0-7 0,1 0 0,-1-1 0,0 1 0,0 0 0,1-1 0,-1 1 0,0-1 0,0 1 0,0-1 0,-1 0 0,1 1 0,0-1 0,0 0 0,-1 0 0,1 0 0,-1 0 0,1 0 0,-1 0 0,1 0 0,-1 0 0,-2 0 0,1 0 0,0-1 0,0 0 0,0 0 0,0 0 0,0 0 0,0-1 0,0 1 0,0-1 0,0 0 0,0 1 0,0-1 0,1-1 0,-1 1 0,0 0 0,1-1 0,-1 1 0,1-1 0,-1 0 0,1 0 0,0 0 0,-1 0 0,1 0 0,0 0 0,1-1 0,-1 1 0,-2-4 0,-1-2 0,-1 0 0,1 0 0,0-1 0,1 0 0,-1 0 0,-4-17 0,6 6 0,0 1 0,1-1 0,0 1 0,2-1 0,2-20 0,17-99 0,-11 89 0,-4 34 0,0 0 0,1 1 0,1-1 0,9-17 0,-9 22 0,-1-1 0,0 0 0,-1 0 0,0 0 0,-1-1 0,0 1 0,2-23 0,-5 32 0,-1-1 0,1 0 0,-1 0 0,1 1 0,-1-1 0,0 0 0,-1 1 0,1-1 0,-1 1 0,1-1 0,-1 1 0,0 0 0,0 0 0,0-1 0,-1 2 0,1-1 0,-1 0 0,0 0 0,1 1 0,-1-1 0,-1 1 0,1 0 0,0 0 0,0 0 0,-1 1 0,1-1 0,-1 1 0,1 0 0,-1-1 0,-6 0 0,-3 0 0,-1-1 0,1 2 0,-1 0 0,1 0 0,-1 1 0,0 1 0,-18 3 0,27-2 18,-1-1 0,1 1 0,-1 0 0,1 0 0,-6 4 0,-11 4-1491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3:19:41.063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242 301 24575,'-4'-25'0,"-1"26"0,-3 14 0,4-9 0,1-1 0,-1 1 0,1-1 0,-2 0 0,-7 8 0,-15 18 0,53-60 0,-21 25 0,-1 0 0,0 0 0,0 0 0,0 0 0,0-1 0,-1 0 0,0 1 0,0-1 0,0 0 0,-1 0 0,1-1 0,-1 1 0,0-1 0,1-9 0,-3 16 0,1 0 0,-1 0 0,0 0 0,0 0 0,0 0 0,0 0 0,1 0 0,-1 0 0,1 0 0,-1 0 0,0 0 0,1 0 0,0 0 0,-1 0 0,1-1 0,0 1 0,-1 0 0,1 0 0,0-1 0,0 1 0,-1 0 0,1-1 0,0 1 0,0 0 0,0-1 0,0 0 0,0 1 0,0-1 0,0 1 0,0-1 0,0 0 0,0 0 0,0 0 0,0 0 0,0 1 0,0-1 0,0-1 0,0 1 0,1 0 0,-1 0 0,0 0 0,0 0 0,0-1 0,0 1 0,0-1 0,0 1 0,0 0 0,1-2 0,-2 2 0,0 0 0,0 0 0,0 0 0,0 0 0,0 0 0,0 0 0,1 0 0,-1 0 0,0 0 0,0 0 0,0 0 0,0 0 0,0 0 0,0 0 0,1 0 0,-1 0 0,0 0 0,0 0 0,0 0 0,0 1 0,0-1 0,0 0 0,0 0 0,0 0 0,1 0 0,-1 0 0,0 0 0,0 0 0,0 0 0,0 0 0,0 0 0,0 1 0,0-1 0,0 0 0,0 0 0,0 0 0,0 0 0,0 0 0,0 0 0,0 1 0,0-1 0,0 0 0,0 0 0,0 0 0,0 0 0,0 0 0,0 0 0,0 1 0,0-1 0,0 0 0,0 0 0,-2 12 0,-6 10 0,7-20 0,-1 0 0,1 0 0,-1-1 0,0 1 0,0 0 0,0-1 0,0 1 0,0-1 0,0 0 0,-3 2 0,5-3 0,0 0 0,0 0 0,0 0 0,0 0 0,0 0 0,0 0 0,0 0 0,0 0 0,0 0 0,0 0 0,-1 0 0,1 0 0,0 0 0,0 0 0,0 0 0,0 0 0,0 0 0,0 0 0,0 0 0,0 0 0,0 0 0,-1 0 0,1 0 0,0 0 0,0 0 0,0 0 0,0 0 0,0 0 0,0 0 0,0 0 0,0 0 0,0 0 0,0 0 0,0 0 0,-1-1 0,1 1 0,0 0 0,0 0 0,0 0 0,0 0 0,0 0 0,0 0 0,0 0 0,0 0 0,0 0 0,0 0 0,0-1 0,0 1 0,0 0 0,0 0 0,0 0 0,0 0 0,0 0 0,0 0 0,0 0 0,0 0 0,0 0 0,0-1 0,0 1 0,0 0 0,0 0 0,0 0 0,0 0 0,10-15 0,-8 13 0,20-29 0,-21 30 0,-1 0 0,1 0 0,-1 0 0,1 0 0,-1 0 0,1 0 0,-1 0 0,0 0 0,1 0 0,-1 0 0,0 0 0,0-1 0,0 1 0,0 0 0,0 0 0,0 0 0,0 0 0,0 0 0,-1-1 0,1 1 0,0 0 0,-1 0 0,1 0 0,-1 0 0,1 0 0,-1 0 0,1 0 0,-2-1 0,1 1 0,0 1 0,1-1 0,-1 1 0,1 0 0,-1-1 0,0 1 0,1 0 0,-1 0 0,0 0 0,0-1 0,1 1 0,-1 0 0,0 0 0,1 0 0,-1 0 0,0 0 0,1 0 0,-1 0 0,0 1 0,0-1 0,1 0 0,-1 0 0,0 1 0,1-1 0,-1 0 0,0 0 0,1 1 0,-1-1 0,1 1 0,-1-1 0,1 1 0,-1-1 0,1 1 0,-1-1 0,1 1 0,-1-1 0,1 1 0,-1 0 0,1-1 0,0 1 0,-1 1 0,-16 29 0,16-28 0,-6 16 0,6-14 0,-1-1 0,0 1 0,0-1 0,0 1 0,0-1 0,-4 5 0,23-50 0,8 14 0,-9 18 0,-16 9 0,1 0 0,-1 0 0,0 0 0,1 0 0,-1-1 0,0 1 0,1 0 0,-1 0 0,0 0 0,1 0 0,-1 0 0,0 1 0,1-1 0,-1 0 0,0 0 0,1 0 0,-1 0 0,0 0 0,1 0 0,-1 0 0,0 1 0,0-1 0,1 0 0,-1 0 0,0 0 0,0 1 0,1-1 0,-1 0 0,0 0 0,0 1 0,1-1 0,-1 0 0,0 1 0,0-1 0,0 0 0,0 1 0,1 0 0,-1 0 0,0 0 0,0 1 0,0-1 0,0 0 0,0 0 0,0 0 0,0 1 0,-1-1 0,1 0 0,0 0 0,-1 0 0,1 0 0,-1 0 0,1 0 0,-1 0 0,1 0 0,-1 0 0,0 0 0,0 1 0,-22 23 0,10-11 0,-19 31 0,35-50 0,0 0 0,1 0 0,0 0 0,0 1 0,1 0 0,6-6 0,-7 8 0,-1-1 0,0 1 0,0-1 0,0 0 0,0 0 0,0 0 0,0 0 0,-1 0 0,0-1 0,1 1 0,-1-1 0,-1 0 0,1 1 0,0-1 0,-1 0 0,0 0 0,0 0 0,0 0 0,0-5 0,-1 6 0,-1-18 0,1 20 0,0 1 0,0 0 0,1-1 0,-1 1 0,0 0 0,-1-1 0,1 1 0,0 0 0,0-1 0,0 1 0,0 0 0,0-1 0,0 1 0,0 0 0,0 0 0,-1-1 0,1 1 0,0 0 0,0-1 0,0 1 0,-1 0 0,1 0 0,0-1 0,0 1 0,-1 0 0,1 0 0,0 0 0,0-1 0,-1 1 0,1 0 0,0 0 0,-1 0 0,1 0 0,0 0 0,-1 0 0,1 0 0,0 0 0,-1 0 0,1 0 0,0 0 0,-1 0 0,1 0 0,0 0 0,-1 0 0,1 0 0,0 0 0,-1 0 0,1 0 0,-1 0 0,1 0 0,-1 0 0,1 0 0,-1 0 0,1 0 0,-1 0 0,1 0 0,0 0 0,-1-1 0,1 1 0,-1 0 0,1 0 0,-1 0 0,1-1 0,0 1 0,-1 0 0,1 0 0,0-1 0,-1 1 0,1 0 0,0-1 0,-1 1 0,1 0 0,0-1 0,0 1 0,0-1 0,-1 1 0,1 0 0,0-1 0,0 1 0,0-1 0,0 1 0,0-1 0,0 1 0,-1-1 0,1 1 0,0 0 0,0-1 0,0 1 0,1-1 0,-1 1 0,0-1 0,-1-29 0,1 23 0,-1 4 0,0 0 0,0 1 0,1-1 0,-1 0 0,-1 1 0,1-1 0,0 1 0,-1-1 0,1 1 0,-1 0 0,0 0 0,0 0 0,0 0 0,0 0 0,0 0 0,0 0 0,0 0 0,-1 1 0,1-1 0,0 1 0,-1 0 0,1 0 0,-1 0 0,0 0 0,-3-1 0,-5-1 0,-1 0 0,0 0 0,0 1 0,-17 0 0,20 1 0,-40 3 0,46-2 0,1 1 0,-1 0 0,0-1 0,1 1 0,-1 1 0,1-1 0,-1 0 0,1 1 0,0-1 0,-1 1 0,1-1 0,0 1 0,0 0 0,0 0 0,-2 3 0,0-1 0,5-12 0,11-13 0,-9 17 0,1 1 0,-1 0 0,1 0 0,-1 1 0,1-1 0,0 1 0,0 0 0,1 0 0,-1 0 0,0 0 0,1 1 0,-1-1 0,1 1 0,-1 1 0,1-1 0,-1 0 0,1 1 0,7 0 0,-21 0 0,0 0 0,0 0 0,-17 4 0,22-3 0,1-1 0,0 1 0,-1 1 0,1-1 0,0 0 0,0 1 0,0-1 0,0 1 0,0 0 0,0 0 0,0 1 0,0-1 0,1 0 0,-4 5 0,-23 30 0,38-52 0,-5 10 0,-1-1 0,1 1 0,0 0 0,0 0 0,0 0 0,1 0 0,-1 1 0,1-1 0,0 1 0,11-6 0,-12 8 0,1 0 0,-1-1 0,1 1 0,0 1 0,0-1 0,0 1 0,0 0 0,0 0 0,0 1 0,10-1 0,-21 0 0,-1 1 0,1 0 0,0 0 0,-1 1 0,1 0 0,0 0 0,-1 0 0,1 1 0,0 0 0,0 0 0,0 0 0,0 1 0,1 0 0,-1 0 0,-7 6 0,8-6 0,4-2 0,0 0 0,0-1 0,0 1 0,0 0 0,0-1 0,0 1 0,0 0 0,0 0 0,0 0 0,0 0 0,0 0 0,0 0 0,1 0 0,-1 0 0,0 1 0,1-1 0,-1 0 0,1 0 0,-1 0 0,1 1 0,0-1 0,-1 2 0,4-4 0,-1 0 0,0 0 0,0 0 0,0 0 0,0 0 0,0 0 0,0-1 0,0 1 0,0-1 0,0 1 0,0-1 0,-1 0 0,2-2 0,3-1 0,-4 4 0,1-1 0,0 1 0,-1 0 0,1 0 0,0 1 0,0-1 0,0 0 0,0 1 0,-1 0 0,1 0 0,0 0 0,6 0 0,-7 1 0,0-1 0,1 0 0,-1 0 0,1 0 0,-1 0 0,0 0 0,1-1 0,-1 1 0,0-1 0,1 1 0,-1-1 0,0 0 0,0 0 0,0 0 0,3-2 0,-5 3 0,1 0 0,-1-1 0,1 1 0,-1 0 0,0 0 0,1-1 0,-1 1 0,0 0 0,0-1 0,1 1 0,-1 0 0,0-1 0,0 1 0,1 0 0,-1-1 0,0 1 0,0-1 0,0 1 0,0-1 0,1 1 0,-1 0 0,0-1 0,0 1 0,0-1 0,0 1 0,0-1 0,0 1 0,0-1 0,0 1 0,-1 0 0,1-1 0,0 1 0,0-1 0,0 1 0,0 0 0,0-1 0,-1 0 0,-17-7 0,-24 6 0,28 4 0,-1 1 0,25-11 0,-3 4 0,1 1 0,-1 0 0,1 0 0,0 1 0,12-3 0,-18 5 0,1 0 0,0-1 0,-1 1 0,1 0 0,0 0 0,-1 1 0,1-1 0,0 0 0,3 2 0,-5-2 0,0 1 0,0-1 0,-1 1 0,1-1 0,0 1 0,0-1 0,0 1 0,-1 0 0,1-1 0,0 1 0,0 0 0,-1 0 0,1-1 0,-1 1 0,1 0 0,-1 0 0,1 0 0,-1 0 0,0 0 0,1-1 0,-1 1 0,0 0 0,0 0 0,1 0 0,-1 2 0,0-2 0,0 0 0,0 0 0,0 0 0,0 0 0,0 0 0,0 0 0,-1 0 0,1 0 0,0 0 0,0 0 0,-1 0 0,1 0 0,-1 0 0,1 0 0,-1-1 0,1 1 0,-1 0 0,1 0 0,-1 0 0,0-1 0,0 1 0,1 0 0,-2 0 0,-1 1 0,1-1 0,0 0 0,-1 0 0,0 1 0,1-2 0,-1 1 0,0 0 0,-4 0 0,-3 0 0,0 0 0,-1-1 0,-16-2 0,26 2 0,0 0 0,1 0 0,-1 0 0,0 0 0,0 0 0,0 0 0,1 0 0,-1 0 0,0 0 0,0-1 0,1 1 0,-1 0 0,0-1 0,0 1 0,1 0 0,-1-1 0,0 1 0,1-1 0,-1 1 0,0-1 0,1 1 0,-1-1 0,1 0 0,-1 1 0,1-1 0,-1 0 0,1 1 0,0-1 0,-1 0 0,1 0 0,0 1 0,-1-1 0,1 0 0,0 0 0,0 0 0,0 1 0,0-1 0,0 0 0,0 0 0,0 0 0,0 1 0,0-1 0,0 0 0,0 0 0,1 0 0,-1 1 0,0-2 0,1 0 0,0 1 0,0-1 0,0 0 0,0 1 0,0-1 0,0 0 0,1 1 0,-1 0 0,0-1 0,1 1 0,-1 0 0,1 0 0,0-1 0,-1 1 0,1 0 0,0 1 0,-1-1 0,1 0 0,3 0 0,1 0 0,0 0 0,0 1 0,1 0 0,-1 0 0,0 0 0,0 1 0,0 0 0,0 0 0,0 0 0,0 1 0,0 0 0,6 3 0,-12-5 0,1 1 0,-1-1 0,1 0 0,-1 0 0,0 1 0,1-1 0,-1 0 0,1 0 0,0 0 0,-1 0 0,1 0 0,-1 0 0,1 1 0,-1-1 0,1 0 0,-1-1 0,1 1 0,-1 0 0,1 0 0,-1 0 0,1 0 0,-1 0 0,1 0 0,-1-1 0,2 1 0,-4-11 0,-18-14 0,17 23 0,-1 0 0,0 0 0,0 1 0,0-1 0,0 1 0,-1 0 0,1 0 0,0 0 0,0 1 0,-1 0 0,1 0 0,0 0 0,-1 0 0,1 0 0,-5 2 0,7-2 0,-1 1 0,1-1 0,0 1 0,-1-1 0,1 1 0,0 0 0,0 0 0,-1 0 0,1 0 0,0 0 0,0 1 0,0-1 0,1 1 0,-1-1 0,0 1 0,0-1 0,1 1 0,-1 0 0,1 0 0,0 0 0,-1 0 0,1 0 0,0 0 0,0 0 0,0 1 0,1-1 0,-2 5 0,-8 21 0,1-6 0,12-28 0,1 1 0,0 1 0,-1-1 0,2 0 0,-1 1 0,0 0 0,1 0 0,0 0 0,0 1 0,0-1 0,0 1 0,1 0 0,8-3 0,2 5 0,-14 1 0,0 0 0,1 0 0,-1 0 0,0 0 0,0 0 0,1-1 0,-1 1 0,0-1 0,0 1 0,0-1 0,3-1 0,-28 3 0,12 3 0,6-2 0,0 1 0,-1-2 0,1 1 0,-1 0 0,0-1 0,-8 1 0,9-5 0,9-3 0,12-5 0,1 7 0,-30 4 0,-7 4 0,37-5 0,17-10 0,4-1 0,-36 11 0,-1 1 0,1 0 0,0-1 0,0 1 0,0 0 0,-1 0 0,1 0 0,0 1 0,0-1 0,-1 0 0,1 1 0,0-1 0,0 1 0,-1-1 0,1 1 0,0 0 0,1 1 0,-2-1 0,0 0 0,0 1 0,0-1 0,0 0 0,0 1 0,-1-1 0,1 1 0,0-1 0,-1 1 0,1-1 0,-1 1 0,0-1 0,1 1 0,-1-1 0,0 1 0,0 0 0,0-1 0,0 1 0,0 0 0,0-1 0,-1 1 0,1-1 0,0 1 0,-1-1 0,1 1 0,-2 1 0,-19 44 0,18-42 0,3-4-28,0 0 1,-1 0-1,1 0 0,-1 0 0,0 0 0,1 0 0,-1 0 0,0-1 0,1 1 1,-1 0-1,0 0 0,0-1 0,0 1 0,1-1 0,-1 1 0,0-1 1,0 1-1,0-1 0,0 1 0,0-1 0,0 0 0,0 1 0,0-1 1,0 0-1,0 0 0,0 0 0,0 0 0,-1 0 0,1 0 0,0 0 1,0 0-1,0 0 0,0-1 0,0 1 0,0 0 0,0-1 0,0 1 0,0-1 1,0 1-1,0-1 0,1 1 0,-1-1 0,0 0 0,0 1 0,0-1 1,1 0-1,-1 0 0,-1-1 0,0-4-6798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8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1 119 24575,'49'-18'0,"28"6"0,0 2 0,115 2 0,-173 8 0,74 1 0,139-15 0,-69 1 0,-12 2 0,-21 1 0,171 9 0,-137 4 0,747-3 0,-869-2 0,45-8 0,36-2 0,809 10 0,-454 5 0,1523-3 0,-1999 0 0,35 2 0,-36-2 0,0 0 0,0 1 0,0-1 0,0 0 0,0 0 0,0 1 0,0-1 0,0 0 0,0 1 0,0-1 0,0 1 0,0-1 0,0 1 0,0 0 0,-1-1 0,1 1 0,0 0 0,0 0 0,-1 0 0,1-1 0,0 1 0,-1 0 0,1 0 0,-1 0 0,1 0 0,-1 0 0,1 0 0,-1 0 0,1 2 0,-3-1 0,1 0 0,-1 1 0,0-1 0,1 0 0,-1 0 0,0 0 0,0 0 0,-1 0 0,1 0 0,0-1 0,0 1 0,-1-1 0,1 1 0,-5 0 0,-5 6 0,-109 62 0,81-48 0,12-9 8,-1 0-1,0-2 0,-1-1 1,0-1-1,-1-2 1,1-1-1,-40 3 1,-223-4-379,170-7-683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8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 24484,'1539'0'0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8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387 1 24575,'-7'0'0,"-1"1"0,1 1 0,-1-1 0,1 1 0,0 0 0,0 1 0,0-1 0,-10 7 0,-51 32 0,62-37 0,-3 2 0,0 1 0,0 0 0,1 1 0,0-1 0,0 1 0,0 1 0,1 0 0,1 0 0,0 0 0,0 1 0,0-1 0,-6 18 0,7-14 0,0-1 0,-1 0 0,-1 0 0,0 0 0,-1-1 0,0 0 0,-13 13 0,14-15 0,1 0 0,0 0 0,0 1 0,1 0 0,0 0 0,1 0 0,-4 14 0,-3 4 0,9-23-195,0 1 0,0-1 0,1 0 0,0 0 0,0 1 0,-1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8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23892,'887'0'0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9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49 5504 24575,'-1'9'0,"1"-6"0,-1-1 0,1 0 0,0 0 0,0 0 0,0 0 0,0 0 0,0 0 0,0 0 0,1 0 0,-1 0 0,1 0 0,-1 0 0,1 0 0,2 4 0,-3-6 0,1 0 0,-1-1 0,1 1 0,-1 0 0,1 0 0,0 0 0,-1 0 0,1-1 0,-1 1 0,1 0 0,-1 0 0,0-1 0,1 1 0,-1 0 0,1-1 0,-1 1 0,1 0 0,-1-1 0,0 1 0,1-1 0,-1 1 0,0-1 0,0 1 0,1-1 0,-1 1 0,0-1 0,0 1 0,0-1 0,1 1 0,-1-1 0,0 1 0,0-1 0,0 1 0,0-1 0,0 0 0,0 1 0,0-1 0,4-24 0,2-53 0,-7-99 0,-1 62 0,-10-127 0,0-14 0,13-748 0,-1 542 0,-12 319 0,0 6 0,14-1 0,-4-101 0,-8 144 0,-3-69 0,12-858 0,2 493 0,1 498 0,8-47 0,1-18 0,-12-117 0,3-53 0,-2 265 0,0 0 0,0 0 0,-1 0 0,1 0 0,0 0 0,0 0 0,1 0 0,-1 0 0,0 0 0,0 0 0,0 0 0,1 0 0,-1 1 0,0-1 0,1 0 0,-1 0 0,1 0 0,-1 0 0,1 0 0,-1 1 0,1-1 0,0 0 0,0-1 0,0 3 0,0-1 0,0 1 0,0 0 0,0-1 0,0 1 0,-1 0 0,1 0 0,0-1 0,-1 1 0,1 0 0,0 0 0,-1 0 0,1 0 0,-1 0 0,1 0 0,-1 2 0,19 50 0,-3 1 0,-3 1 0,-3 1 0,-2 0 0,-2 0 0,-2 57 0,-1-13 0,16 102 0,3 53 0,-18-168 0,16 103 0,-20-190 0,0 1 0,0-1 0,0 1 0,0-1 0,0 1 0,0-1 0,0 1 0,0-1 0,0 1 0,0-1 0,0 1 0,0-1 0,0 1 0,1-1 0,-1 1 0,0-1 0,0 0 0,1 1 0,-1-1 0,0 1 0,0-1 0,1 0 0,-1 1 0,1-1 0,-1 0 0,0 1 0,1-1 0,-1 0 0,1 1 0,-1-1 0,1 0 0,-1 0 0,0 0 0,1 0 0,-1 1 0,1-1 0,-1 0 0,1 0 0,-1 0 0,1 0 0,-1 0 0,1 0 0,-1 0 0,1 0 0,-1 0 0,1-1 0,-1 1 0,1 0 0,-1 0 0,1-1 0,2 0 0,-1-1 0,0 1 0,0-1 0,0 0 0,0 0 0,0 0 0,-1 0 0,1 0 0,2-4 0,7-15 0,0-1 0,-2-1 0,0 0 0,-1 0 0,-2-1 0,7-48 0,-5 2 0,-1-84 0,-11 43 0,2 97 0,0 0 0,-1 0 0,-1 1 0,0-1 0,-11-23 0,0-5-1365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901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67 30 24575,'17'1'0,"-13"0"0,0-1 0,1 1 0,-1-1 0,0 0 0,0 0 0,0-1 0,1 1 0,-1-1 0,0 0 0,0 0 0,0 0 0,4-3 0,-7 4 0,-1 0 0,0 0 0,0 0 0,0 0 0,0-1 0,1 1 0,-1 0 0,0 0 0,0 0 0,0-1 0,0 1 0,0 0 0,0 0 0,1 0 0,-1-1 0,0 1 0,0 0 0,0 0 0,0-1 0,0 1 0,0 0 0,0 0 0,0 0 0,0-1 0,0 1 0,0 0 0,0 0 0,0-1 0,0 1 0,0 0 0,-1 0 0,1 0 0,0-1 0,0 1 0,0 0 0,0 0 0,0 0 0,0-1 0,0 1 0,-1 0 0,1 0 0,-13-8 0,-15 0 0,17 9 0,-28 6 0,37-7 0,0 1 0,0-1 0,0 1 0,0 0 0,0 0 0,1 0 0,-1 0 0,0 0 0,0 0 0,1 1 0,-1-1 0,1 0 0,0 1 0,-1-1 0,1 1 0,-1 1 0,-14 17-1365,10-14-5461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2:12:43.902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242 301 24575,'-4'-25'0,"-1"26"0,-3 14 0,4-9 0,1-1 0,-1 1 0,1-1 0,-2 0 0,-7 8 0,-15 18 0,53-60 0,-21 25 0,-1 0 0,0 0 0,0 0 0,0 0 0,0-1 0,-1 0 0,0 1 0,0-1 0,0 0 0,-1 0 0,1-1 0,-1 1 0,0-1 0,1-9 0,-3 16 0,1 0 0,-1 0 0,0 0 0,0 0 0,0 0 0,0 0 0,1 0 0,-1 0 0,1 0 0,-1 0 0,0 0 0,1 0 0,0 0 0,-1 0 0,1-1 0,0 1 0,-1 0 0,1 0 0,0-1 0,0 1 0,-1 0 0,1-1 0,0 1 0,0 0 0,0-1 0,0 0 0,0 1 0,0-1 0,0 1 0,0-1 0,0 0 0,0 0 0,0 0 0,0 0 0,0 1 0,0-1 0,0-1 0,0 1 0,1 0 0,-1 0 0,0 0 0,0 0 0,0-1 0,0 1 0,0-1 0,0 1 0,0 0 0,1-2 0,-2 2 0,0 0 0,0 0 0,0 0 0,0 0 0,0 0 0,0 0 0,1 0 0,-1 0 0,0 0 0,0 0 0,0 0 0,0 0 0,0 0 0,0 0 0,1 0 0,-1 0 0,0 0 0,0 0 0,0 0 0,0 1 0,0-1 0,0 0 0,0 0 0,0 0 0,1 0 0,-1 0 0,0 0 0,0 0 0,0 0 0,0 0 0,0 0 0,0 1 0,0-1 0,0 0 0,0 0 0,0 0 0,0 0 0,0 0 0,0 0 0,0 1 0,0-1 0,0 0 0,0 0 0,0 0 0,0 0 0,0 0 0,0 0 0,0 1 0,0-1 0,0 0 0,0 0 0,-2 12 0,-6 10 0,7-20 0,-1 0 0,1 0 0,-1-1 0,0 1 0,0 0 0,0-1 0,0 1 0,0-1 0,0 0 0,-3 2 0,5-3 0,0 0 0,0 0 0,0 0 0,0 0 0,0 0 0,0 0 0,0 0 0,0 0 0,0 0 0,0 0 0,-1 0 0,1 0 0,0 0 0,0 0 0,0 0 0,0 0 0,0 0 0,0 0 0,0 0 0,0 0 0,0 0 0,-1 0 0,1 0 0,0 0 0,0 0 0,0 0 0,0 0 0,0 0 0,0 0 0,0 0 0,0 0 0,0 0 0,0 0 0,0 0 0,-1-1 0,1 1 0,0 0 0,0 0 0,0 0 0,0 0 0,0 0 0,0 0 0,0 0 0,0 0 0,0 0 0,0 0 0,0-1 0,0 1 0,0 0 0,0 0 0,0 0 0,0 0 0,0 0 0,0 0 0,0 0 0,0 0 0,0 0 0,0-1 0,0 1 0,0 0 0,0 0 0,0 0 0,0 0 0,10-15 0,-8 13 0,20-29 0,-21 30 0,-1 0 0,1 0 0,-1 0 0,1 0 0,-1 0 0,1 0 0,-1 0 0,0 0 0,1 0 0,-1 0 0,0 0 0,0-1 0,0 1 0,0 0 0,0 0 0,0 0 0,0 0 0,0 0 0,-1-1 0,1 1 0,0 0 0,-1 0 0,1 0 0,-1 0 0,1 0 0,-1 0 0,1 0 0,-2-1 0,1 1 0,0 1 0,1-1 0,-1 1 0,1 0 0,-1-1 0,0 1 0,1 0 0,-1 0 0,0 0 0,0-1 0,1 1 0,-1 0 0,0 0 0,1 0 0,-1 0 0,0 0 0,1 0 0,-1 0 0,0 1 0,0-1 0,1 0 0,-1 0 0,0 1 0,1-1 0,-1 0 0,0 0 0,1 1 0,-1-1 0,1 1 0,-1-1 0,1 1 0,-1-1 0,1 1 0,-1-1 0,1 1 0,-1-1 0,1 1 0,-1 0 0,1-1 0,0 1 0,-1 1 0,-16 29 0,16-28 0,-6 16 0,6-14 0,-1-1 0,0 1 0,0-1 0,0 1 0,0-1 0,-4 5 0,23-50 0,8 14 0,-9 18 0,-16 9 0,1 0 0,-1 0 0,0 0 0,1 0 0,-1-1 0,0 1 0,1 0 0,-1 0 0,0 0 0,1 0 0,-1 0 0,0 1 0,1-1 0,-1 0 0,0 0 0,1 0 0,-1 0 0,0 0 0,1 0 0,-1 0 0,0 1 0,0-1 0,1 0 0,-1 0 0,0 0 0,0 1 0,1-1 0,-1 0 0,0 0 0,0 1 0,1-1 0,-1 0 0,0 1 0,0-1 0,0 0 0,0 1 0,1 0 0,-1 0 0,0 0 0,0 1 0,0-1 0,0 0 0,0 0 0,0 0 0,0 1 0,-1-1 0,1 0 0,0 0 0,-1 0 0,1 0 0,-1 0 0,1 0 0,-1 0 0,1 0 0,-1 0 0,0 0 0,0 1 0,-22 23 0,10-11 0,-19 31 0,35-50 0,0 0 0,1 0 0,0 0 0,0 1 0,1 0 0,6-6 0,-7 8 0,-1-1 0,0 1 0,0-1 0,0 0 0,0 0 0,0 0 0,0 0 0,-1 0 0,0-1 0,1 1 0,-1-1 0,-1 0 0,1 1 0,0-1 0,-1 0 0,0 0 0,0 0 0,0 0 0,0-5 0,-1 6 0,-1-18 0,1 20 0,0 1 0,0 0 0,1-1 0,-1 1 0,0 0 0,-1-1 0,1 1 0,0 0 0,0-1 0,0 1 0,0 0 0,0-1 0,0 1 0,0 0 0,0 0 0,-1-1 0,1 1 0,0 0 0,0-1 0,0 1 0,-1 0 0,1 0 0,0-1 0,0 1 0,-1 0 0,1 0 0,0 0 0,0-1 0,-1 1 0,1 0 0,0 0 0,-1 0 0,1 0 0,0 0 0,-1 0 0,1 0 0,0 0 0,-1 0 0,1 0 0,0 0 0,-1 0 0,1 0 0,0 0 0,-1 0 0,1 0 0,0 0 0,-1 0 0,1 0 0,-1 0 0,1 0 0,-1 0 0,1 0 0,-1 0 0,1 0 0,-1 0 0,1 0 0,0 0 0,-1-1 0,1 1 0,-1 0 0,1 0 0,-1 0 0,1-1 0,0 1 0,-1 0 0,1 0 0,0-1 0,-1 1 0,1 0 0,0-1 0,-1 1 0,1 0 0,0-1 0,0 1 0,0-1 0,-1 1 0,1 0 0,0-1 0,0 1 0,0-1 0,0 1 0,0-1 0,0 1 0,-1-1 0,1 1 0,0 0 0,0-1 0,0 1 0,1-1 0,-1 1 0,0-1 0,-1-29 0,1 23 0,-1 4 0,0 0 0,0 1 0,1-1 0,-1 0 0,-1 1 0,1-1 0,0 1 0,-1-1 0,1 1 0,-1 0 0,0 0 0,0 0 0,0 0 0,0 0 0,0 0 0,0 0 0,0 0 0,-1 1 0,1-1 0,0 1 0,-1 0 0,1 0 0,-1 0 0,0 0 0,-3-1 0,-5-1 0,-1 0 0,0 0 0,0 1 0,-17 0 0,20 1 0,-40 3 0,46-2 0,1 1 0,-1 0 0,0-1 0,1 1 0,-1 1 0,1-1 0,-1 0 0,1 1 0,0-1 0,-1 1 0,1-1 0,0 1 0,0 0 0,0 0 0,-2 3 0,0-1 0,5-12 0,11-13 0,-9 17 0,1 1 0,-1 0 0,1 0 0,-1 1 0,1-1 0,0 1 0,0 0 0,1 0 0,-1 0 0,0 0 0,1 1 0,-1-1 0,1 1 0,-1 1 0,1-1 0,-1 0 0,1 1 0,7 0 0,-21 0 0,0 0 0,0 0 0,-17 4 0,22-3 0,1-1 0,0 1 0,-1 1 0,1-1 0,0 0 0,0 1 0,0-1 0,0 1 0,0 0 0,0 0 0,0 1 0,0-1 0,1 0 0,-4 5 0,-23 30 0,38-52 0,-5 10 0,-1-1 0,1 1 0,0 0 0,0 0 0,0 0 0,1 0 0,-1 1 0,1-1 0,0 1 0,11-6 0,-12 8 0,1 0 0,-1-1 0,1 1 0,0 1 0,0-1 0,0 1 0,0 0 0,0 0 0,0 1 0,10-1 0,-21 0 0,-1 1 0,1 0 0,0 0 0,-1 1 0,1 0 0,0 0 0,-1 0 0,1 1 0,0 0 0,0 0 0,0 0 0,0 1 0,1 0 0,-1 0 0,-7 6 0,8-6 0,4-2 0,0 0 0,0-1 0,0 1 0,0 0 0,0-1 0,0 1 0,0 0 0,0 0 0,0 0 0,0 0 0,0 0 0,0 0 0,1 0 0,-1 0 0,0 1 0,1-1 0,-1 0 0,1 0 0,-1 0 0,1 1 0,0-1 0,-1 2 0,4-4 0,-1 0 0,0 0 0,0 0 0,0 0 0,0 0 0,0 0 0,0-1 0,0 1 0,0-1 0,0 1 0,0-1 0,-1 0 0,2-2 0,3-1 0,-4 4 0,1-1 0,0 1 0,-1 0 0,1 0 0,0 1 0,0-1 0,0 0 0,0 1 0,-1 0 0,1 0 0,0 0 0,6 0 0,-7 1 0,0-1 0,1 0 0,-1 0 0,1 0 0,-1 0 0,0 0 0,1-1 0,-1 1 0,0-1 0,1 1 0,-1-1 0,0 0 0,0 0 0,0 0 0,3-2 0,-5 3 0,1 0 0,-1-1 0,1 1 0,-1 0 0,0 0 0,1-1 0,-1 1 0,0 0 0,0-1 0,1 1 0,-1 0 0,0-1 0,0 1 0,1 0 0,-1-1 0,0 1 0,0-1 0,0 1 0,0-1 0,1 1 0,-1 0 0,0-1 0,0 1 0,0-1 0,0 1 0,0-1 0,0 1 0,0-1 0,0 1 0,-1 0 0,1-1 0,0 1 0,0-1 0,0 1 0,0 0 0,0-1 0,-1 0 0,-17-7 0,-24 6 0,28 4 0,-1 1 0,25-11 0,-3 4 0,1 1 0,-1 0 0,1 0 0,0 1 0,12-3 0,-18 5 0,1 0 0,0-1 0,-1 1 0,1 0 0,0 0 0,-1 1 0,1-1 0,0 0 0,3 2 0,-5-2 0,0 1 0,0-1 0,-1 1 0,1-1 0,0 1 0,0-1 0,0 1 0,-1 0 0,1-1 0,0 1 0,0 0 0,-1 0 0,1-1 0,-1 1 0,1 0 0,-1 0 0,1 0 0,-1 0 0,0 0 0,1-1 0,-1 1 0,0 0 0,0 0 0,1 0 0,-1 2 0,0-2 0,0 0 0,0 0 0,0 0 0,0 0 0,0 0 0,0 0 0,-1 0 0,1 0 0,0 0 0,0 0 0,-1 0 0,1 0 0,-1 0 0,1 0 0,-1-1 0,1 1 0,-1 0 0,1 0 0,-1 0 0,0-1 0,0 1 0,1 0 0,-2 0 0,-1 1 0,1-1 0,0 0 0,-1 0 0,0 1 0,1-2 0,-1 1 0,0 0 0,-4 0 0,-3 0 0,0 0 0,-1-1 0,-16-2 0,26 2 0,0 0 0,1 0 0,-1 0 0,0 0 0,0 0 0,0 0 0,1 0 0,-1 0 0,0 0 0,0-1 0,1 1 0,-1 0 0,0-1 0,0 1 0,1 0 0,-1-1 0,0 1 0,1-1 0,-1 1 0,0-1 0,1 1 0,-1-1 0,1 0 0,-1 1 0,1-1 0,-1 0 0,1 1 0,0-1 0,-1 0 0,1 0 0,0 1 0,-1-1 0,1 0 0,0 0 0,0 0 0,0 1 0,0-1 0,0 0 0,0 0 0,0 0 0,0 1 0,0-1 0,0 0 0,0 0 0,1 0 0,-1 1 0,0-2 0,1 0 0,0 1 0,0-1 0,0 0 0,0 1 0,0-1 0,0 0 0,1 1 0,-1 0 0,0-1 0,1 1 0,-1 0 0,1 0 0,0-1 0,-1 1 0,1 0 0,0 1 0,-1-1 0,1 0 0,3 0 0,1 0 0,0 0 0,0 1 0,1 0 0,-1 0 0,0 0 0,0 1 0,0 0 0,0 0 0,0 0 0,0 1 0,0 0 0,6 3 0,-12-5 0,1 1 0,-1-1 0,1 0 0,-1 0 0,0 1 0,1-1 0,-1 0 0,1 0 0,0 0 0,-1 0 0,1 0 0,-1 0 0,1 1 0,-1-1 0,1 0 0,-1-1 0,1 1 0,-1 0 0,1 0 0,-1 0 0,1 0 0,-1 0 0,1 0 0,-1-1 0,2 1 0,-4-11 0,-18-14 0,17 23 0,-1 0 0,0 0 0,0 1 0,0-1 0,0 1 0,-1 0 0,1 0 0,0 0 0,0 1 0,-1 0 0,1 0 0,0 0 0,-1 0 0,1 0 0,-5 2 0,7-2 0,-1 1 0,1-1 0,0 1 0,-1-1 0,1 1 0,0 0 0,0 0 0,-1 0 0,1 0 0,0 0 0,0 1 0,0-1 0,1 1 0,-1-1 0,0 1 0,0-1 0,1 1 0,-1 0 0,1 0 0,0 0 0,-1 0 0,1 0 0,0 0 0,0 0 0,0 1 0,1-1 0,-2 5 0,-8 21 0,1-6 0,12-28 0,1 1 0,0 1 0,-1-1 0,2 0 0,-1 1 0,0 0 0,1 0 0,0 0 0,0 1 0,0-1 0,0 1 0,1 0 0,8-3 0,2 5 0,-14 1 0,0 0 0,1 0 0,-1 0 0,0 0 0,0 0 0,1-1 0,-1 1 0,0-1 0,0 1 0,0-1 0,3-1 0,-28 3 0,12 3 0,6-2 0,0 1 0,-1-2 0,1 1 0,-1 0 0,0-1 0,-8 1 0,9-5 0,9-3 0,12-5 0,1 7 0,-30 4 0,-7 4 0,37-5 0,17-10 0,4-1 0,-36 11 0,-1 1 0,1 0 0,0-1 0,0 1 0,0 0 0,-1 0 0,1 0 0,0 1 0,0-1 0,-1 0 0,1 1 0,0-1 0,0 1 0,-1-1 0,1 1 0,0 0 0,1 1 0,-2-1 0,0 0 0,0 1 0,0-1 0,0 0 0,0 1 0,-1-1 0,1 1 0,0-1 0,-1 1 0,1-1 0,-1 1 0,0-1 0,1 1 0,-1-1 0,0 1 0,0 0 0,0-1 0,0 1 0,0 0 0,0-1 0,-1 1 0,1-1 0,0 1 0,-1-1 0,1 1 0,-2 1 0,-19 44 0,18-42 0,3-4-28,0 0 1,-1 0-1,1 0 0,-1 0 0,0 0 0,1 0 0,-1 0 0,0-1 0,1 1 1,-1 0-1,0 0 0,0-1 0,0 1 0,1-1 0,-1 1 0,0-1 1,0 1-1,0-1 0,0 1 0,0-1 0,0 0 0,0 1 0,0-1 1,0 0-1,0 0 0,0 0 0,0 0 0,-1 0 0,1 0 0,0 0 1,0 0-1,0 0 0,0-1 0,0 1 0,0 0 0,0-1 0,0 1 0,0-1 1,0 1-1,0-1 0,1 1 0,-1-1 0,0 0 0,0 1 0,0-1 1,1 0-1,-1 0 0,-1-1 0,0-4-6798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15:09:5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73 530 24575,'-11'-32'0,"3"15"0,-12-36 0,14 41 0,1-1 0,0 0 0,1 0 0,0-1 0,1 1 0,-1-18 0,3 16 0,0 0 0,1 0 0,1 0 0,0 0 0,1 0 0,1 1 0,0-1 0,1 1 0,1-1 0,0 1 0,1 0 0,0 1 0,1 0 0,17-25 0,-21 34 0,0-1 0,0 1 0,0 0 0,0-1 0,1 1 0,0 1 0,0-1 0,0 0 0,0 1 0,0 0 0,1 0 0,-1 0 0,1 1 0,0 0 0,0-1 0,0 2 0,0-1 0,0 0 0,0 1 0,10-1 0,59-8-1365,-54 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14:37:50.7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5.09949"/>
      <inkml:brushProperty name="anchorY" value="645.40253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1:54.0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49 247 24575,'0'28'0,"-2"53"0,2-73 0,-2 1 0,1-1 0,-1 0 0,0 0 0,0 0 0,-1-1 0,-5 11 0,8-17 0,0-1 0,-1 0 0,1 1 0,0-1 0,0 0 0,0 1 0,0-1 0,0 0 0,0 0 0,0 1 0,-1-1 0,1 0 0,0 1 0,0-1 0,0 0 0,-1 0 0,1 1 0,0-1 0,0 0 0,-1 0 0,1 0 0,0 1 0,0-1 0,-1 0 0,1 0 0,0 0 0,-1 0 0,1 0 0,0 0 0,-1 0 0,1 0 0,0 1 0,-1-1 0,1 0 0,0 0 0,-1 0 0,1 0 0,0-1 0,0 1 0,-1 0 0,1 0 0,0 0 0,-1 0 0,1 0 0,-1 0 0,-6-18 0,1-26 0,5 36 0,1-1 0,0 0 0,0 1 0,1-1 0,0 0 0,1 1 0,0-1 0,0 1 0,1 0 0,0 0 0,0-1 0,1 2 0,0-1 0,0 0 0,1 1 0,0 0 0,0 0 0,1 1 0,0-1 0,0 1 0,8-6 0,-6 6 0,0 0 0,1 1 0,0 0 0,0 0 0,0 1 0,0 0 0,16-4 0,-22 7 0,0 0 0,0 0 0,0 1 0,1-1 0,-1 1 0,0 0 0,1 0 0,-1 0 0,0 1 0,0-1 0,1 1 0,-1-1 0,0 1 0,0 0 0,0 0 0,0 1 0,0-1 0,0 1 0,0-1 0,0 1 0,-1 0 0,1 0 0,-1 0 0,1 0 0,-1 1 0,0-1 0,3 4 0,-2 0 0,0 0 0,0 0 0,-1 0 0,0 0 0,0 0 0,-1 1 0,0-1 0,0 1 0,0-1 0,-1 1 0,1-1 0,-2 1 0,-1 12 0,1-12 0,0 1 0,-1 0 0,0-1 0,0 1 0,-1-1 0,1 0 0,-2 0 0,1 0 0,-1 0 0,0 0 0,-6 7 0,8-12 0,0-1 0,1 1 0,-1 0 0,0-1 0,0 1 0,0-1 0,0 0 0,0 0 0,0 0 0,-1 0 0,1 0 0,0 0 0,0 0 0,-1-1 0,1 1 0,0-1 0,-1 0 0,1 1 0,-1-1 0,1 0 0,0 0 0,-1-1 0,-2 0 0,3 1 0,0-1 0,1 0 0,-1 0 0,1 0 0,-1 0 0,1 0 0,-1 0 0,1 0 0,0 0 0,-1 0 0,1-1 0,0 1 0,0-1 0,0 1 0,0-1 0,0 1 0,0-1 0,1 1 0,-1-1 0,0 0 0,1 1 0,-1-1 0,1 0 0,0 0 0,-1 0 0,1 1 0,0-1 0,0 0 0,0 0 0,1 1 0,-1-4 0,1 0 0,0 0 0,1 0 0,-1 0 0,1 0 0,0 0 0,0 1 0,1-1 0,-1 1 0,1 0 0,0-1 0,0 1 0,0 0 0,1 1 0,-1-1 0,1 1 0,0-1 0,0 1 0,0 0 0,1 1 0,-1-1 0,0 1 0,1 0 0,0 0 0,0 0 0,-1 0 0,1 1 0,0 0 0,0 0 0,0 0 0,6 1 0,-9 0 0,0 0 0,0 0 0,0 0 0,0 0 0,0 1 0,0-1 0,0 1 0,0 0 0,0-1 0,0 1 0,0 0 0,-1 0 0,1 0 0,0 0 0,0 0 0,-1 1 0,1-1 0,-1 0 0,1 1 0,-1-1 0,0 1 0,1 0 0,-1-1 0,0 1 0,0 0 0,0 0 0,0 0 0,-1 0 0,1 0 0,0 0 0,-1 0 0,0 0 0,1 0 0,-1 0 0,0 2 0,2 10 0,-1 0 0,-1 1 0,-2 24 0,1-32 0,1-61 0,-2 36 0,2 0 0,0-1 0,1 1 0,6-32 0,-2 30 0,-2-1 0,2-41 0,-2 17 0,-3 43 0,0 1 0,0 0 0,0-1 0,0 1 0,1-1 0,-1 1 0,0-1 0,1 1 0,-1-1 0,1 1 0,0 0 0,-1-1 0,1 1 0,0 0 0,0 0 0,0-1 0,0 1 0,0 0 0,0 0 0,0 0 0,0 0 0,0 0 0,0 0 0,1 1 0,-1-1 0,0 0 0,1 1 0,-1-1 0,0 0 0,1 1 0,2-1 0,-3 1 0,1 0 0,-1 1 0,1-1 0,0 0 0,-1 1 0,1-1 0,-1 1 0,1 0 0,-1-1 0,1 1 0,-1 0 0,0 0 0,1 0 0,-1 0 0,0 0 0,0 0 0,1 0 0,-1 0 0,0 1 0,0-1 0,-1 0 0,1 1 0,0-1 0,0 1 0,-1-1 0,1 1 0,0-1 0,-1 1 0,1 1 0,4 40 0,-6-38 0,1 0 0,1 0 0,-1 0 0,1 0 0,-1 0 0,2-1 0,-1 1 0,0 0 0,1 0 0,2 4 0,-4-9 0,1 0 0,-1 1 0,0-1 0,0 0 0,0 0 0,1 0 0,-1 0 0,0 0 0,0 0 0,0 0 0,1 0 0,-1 0 0,0 0 0,0 0 0,0 0 0,1 0 0,-1 0 0,0 0 0,0 0 0,0 0 0,1 0 0,-1 0 0,0-1 0,0 1 0,0 0 0,1 0 0,-1 0 0,0 0 0,0 0 0,0 0 0,0-1 0,1 1 0,-1 0 0,0 0 0,0 0 0,0 0 0,0-1 0,0 1 0,0 0 0,0 0 0,1 0 0,-1-1 0,0 1 0,0 0 0,0 0 0,0 0 0,0-1 0,0 1 0,0 0 0,0 0 0,0 0 0,0-1 0,0 1 0,0 0 0,0 0 0,-1-1 0,1 1 0,0 0 0,3-16 0,0-104 0,-4 106 0,1 494 0,-1-471 0,1 0 0,-2-1 0,1 1 0,-1-1 0,-1 1 0,1-1 0,-6 11 0,6-15 0,1 0 0,-1 0 0,0-1 0,0 1 0,-1-1 0,1 1 0,-1-1 0,0 0 0,0 0 0,0 0 0,0 0 0,0-1 0,0 1 0,-1-1 0,0 0 0,1 0 0,-5 2 0,7-4 0,0 1 0,-1-1 0,1 0 0,0 0 0,0 1 0,0-1 0,-1 0 0,1 0 0,0 0 0,0 0 0,-1-1 0,1 1 0,0 0 0,0 0 0,0-1 0,0 1 0,-1-1 0,1 1 0,0-1 0,0 1 0,0-1 0,-2-1 0,2 0 0,-1 0 0,1 0 0,-1 0 0,1 0 0,0 0 0,0 0 0,0 0 0,0 0 0,0-1 0,1 1 0,-2-3 0,0-7 0,1 0 0,0-1 0,1-19 0,0 25 0,2-75-1365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02.6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78 360 24575,'1'-10'0,"0"1"0,0-1 0,1 1 0,1-1 0,5-15 0,-5 16 0,1 0 0,-2 0 0,0 0 0,0-1 0,0 1 0,-1-11 0,-2 6 0,-1 0 0,0 0 0,-1 0 0,-6-16 0,6 19 0,-1 0 0,2-1 0,-1 1 0,2 0 0,-1-1 0,2 0 0,0-13 0,0 24 0,0 1 0,-1-1 0,1 0 0,0 0 0,1 0 0,-1 1 0,0-1 0,0 0 0,0 0 0,0 1 0,1-1 0,-1 0 0,0 1 0,0-1 0,1 0 0,-1 1 0,1-1 0,-1 0 0,1 1 0,-1-1 0,1 1 0,-1-1 0,1 1 0,-1-1 0,1 1 0,-1-1 0,1 1 0,0 0 0,-1-1 0,1 1 0,0 0 0,0-1 0,-1 1 0,1 0 0,0 0 0,0 0 0,-1 0 0,1 0 0,0 0 0,0 0 0,-1 0 0,1 0 0,0 0 0,1 0 0,-1 1 0,1-1 0,-1 1 0,0 0 0,0 0 0,1 0 0,-1 0 0,0-1 0,0 2 0,0-1 0,0 0 0,0 0 0,0 0 0,0 0 0,-1 0 0,1 1 0,0-1 0,-1 0 0,1 1 0,-1-1 0,1 1 0,-1-1 0,0 1 0,1 1 0,-1 2 0,0 0 0,0 0 0,0 0 0,-1 0 0,1-1 0,-1 1 0,-1 0 0,1 0 0,-1 0 0,1-1 0,-1 1 0,-1-1 0,-2 6 0,-4 3 0,-1-1 0,-20 21 0,11-13 0,-15 24-1365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12.0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24575,'-1'0'0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32.2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13 586 24575,'170'-347'0,"-65"124"0,-95 208 0,-7 23 0,-8 26 0,0-15 0,0 0 0,-1 0 0,-1-1 0,0 0 0,-2 0 0,0-1 0,-1 0 0,-1-1 0,0 0 0,-1 0 0,-1-2 0,0 1 0,-1-2 0,-1 1 0,-21 14 0,27-22 0,1 0 0,0 1 0,1-1 0,0 2 0,0-1 0,0 1 0,1 0 0,0 0 0,1 1 0,-1 0 0,2 0 0,-1 0 0,1 0 0,1 1 0,0 0 0,-3 15 0,1 10 0,1 0 0,1 1 0,4 49 0,0-64 0,-1-19 0,0 1 0,1-1 0,-1 1 0,1-1 0,0 1 0,0-1 0,0 1 0,0-1 0,1 0 0,-1 1 0,0-1 0,1 0 0,0 0 0,-1 0 0,1 0 0,3 2 0,40 29 0,-8-5 0,-34-26 0,-1 1 0,1-1 0,-1 0 0,1 0 0,0 0 0,0 0 0,0 0 0,0 0 0,0-1 0,0 1 0,0-1 0,1 0 0,-1 0 0,0 0 0,1-1 0,4 1 0,-3-1 0,0-1 0,0 1 0,0-1 0,-1-1 0,1 1 0,0-1 0,-1 0 0,1 0 0,-1 0 0,8-5 0,1-2 0,0-1 0,-1 0 0,0 0 0,0-1 0,-2-1 0,1 0 0,-1 0 0,-1-1 0,0-1 0,-1 1 0,6-16 0,8-22 0,29-97 0,-28 74 0,-15 53 0,-5 14 0,0-1 0,0 1 0,-1-1 0,0 0 0,0 0 0,-1 1 0,1-16 0,-3 22 0,1 0 0,-1 0 0,1 0 0,-1 0 0,1 0 0,-1 0 0,0 0 0,1 0 0,-1 0 0,0 0 0,0 0 0,0 0 0,0 0 0,0 1 0,0-1 0,0 0 0,0 1 0,0-1 0,0 1 0,0-1 0,0 1 0,-1 0 0,1-1 0,0 1 0,0 0 0,0 0 0,0 0 0,-1 0 0,1 0 0,0 0 0,0 0 0,0 0 0,-1 0 0,1 1 0,0-1 0,-2 1 0,-3 0 0,-1 0 0,0 1 0,1 0 0,-1 0 0,-6 4 0,2 0 0,1 1 0,0 1 0,1-1 0,0 1 0,0 1 0,1 0 0,0 0 0,1 1 0,-1 0 0,2 0 0,0 0 0,-9 21 0,1 2 0,2 1 0,1 0 0,-7 37 0,10-38 0,-15 36 0,20-61 0,2-6 0,0-1 0,1 1 0,-1 0 0,0 0 0,1-1 0,-1 1 0,1 0 0,0 0 0,0 0 0,0 0 0,0-1 0,0 1 0,0 0 0,0 0 0,0 0 0,1 0 0,-1-1 0,1 1 0,-1 0 0,1 0 0,0-1 0,0 1 0,0 0 0,0-1 0,0 1 0,0-1 0,0 1 0,0-1 0,1 0 0,-1 1 0,1-1 0,-1 0 0,1 0 0,-1 0 0,1 0 0,-1 0 0,1 0 0,0-1 0,-1 1 0,1 0 0,0-1 0,3 1 0,8 1 0,-1 0 0,1-1 0,0 0 0,25-2 0,20-6 0,0-2 0,83-25 0,-30 7 0,378-87 0,44-9 0,-130 35 0,-402 88 0,40-6 0,-40 6 0,0 0 0,-1 0 0,1 0 0,-1 0 0,1 0 0,0 0 0,-1 0 0,1 1 0,0-1 0,-1 0 0,1 0 0,-1 0 0,1 1 0,0-1 0,-1 0 0,1 1 0,-1-1 0,1 0 0,-1 1 0,1-1 0,-1 1 0,0-1 0,1 1 0,-1-1 0,1 1 0,-1-1 0,0 1 0,1-1 0,-1 1 0,0-1 0,0 1 0,0 0 0,1-1 0,-1 1 0,0-1 0,0 1 0,0 0 0,0-1 0,0 1 0,0 0 0,0-1 0,0 1 0,0-1 0,0 1 0,-1 0 0,1-1 0,0 1 0,0 0 0,0-1 0,-1 1 0,1-1 0,0 1 0,-1-1 0,1 1 0,-1-1 0,1 1 0,0-1 0,-1 1 0,-10 15 0,0-2 0,-1 1 0,-1-1 0,0-1 0,-20 16 0,1 0 0,14-12 0,-7 7 0,-34 26 0,54-47 0,1-1 0,0 0 0,-1 0 0,0 0 0,1-1 0,-1 1 0,0-1 0,0-1 0,-8 2 0,-49-1 0,42-2 0,18 2 0,-1-1 0,0-1 0,0 1 0,1 0 0,-1-1 0,0 1 0,1-1 0,-1 0 0,0 0 0,1 0 0,-1 0 0,1 0 0,-1 0 0,1-1 0,0 1 0,0-1 0,0 0 0,0 0 0,0 1 0,0-1 0,0-1 0,0 1 0,1 0 0,-1 0 0,1-1 0,-1 1 0,1-1 0,0 1 0,0-1 0,0 1 0,1-1 0,-1 0 0,1 1 0,-1-4 0,-1-5 0,2 0 0,-1-1 0,1 1 0,1 0 0,0 0 0,0-1 0,1 1 0,1 0 0,0 0 0,4-11 0,-2 7 0,-1 1 0,0-1 0,-1 0 0,1-30 0,-4 30 0,-1 0 0,1 0 0,1 0 0,0 0 0,1 1 0,0-1 0,6-17 0,-8 32 0,0-1 0,0 1 0,1 0 0,-1-1 0,0 1 0,0 0 0,0 0 0,0-1 0,0 1 0,0 0 0,0-1 0,0 1 0,0 0 0,0-1 0,0 1 0,0 0 0,0-1 0,0 1 0,0 0 0,0-1 0,0 1 0,-1 0 0,1 0 0,0-1 0,0 1 0,0 0 0,0 0 0,-1-1 0,1 1 0,0 0 0,0 0 0,0-1 0,-1 1 0,1 0 0,-1 0 0,-13-1 0,-20 11 0,29-8 0,-5 0 0,1 1 0,-1 0 0,1 1 0,0 0 0,0 1 0,0-1 0,1 2 0,-1-1 0,1 1 0,1 0 0,-1 1 0,1 0 0,0 0 0,1 1 0,-11 15 0,-4 10 0,-18 41 0,33-60 0,0 0 0,1 0 0,1 1 0,0-1 0,1 1 0,-2 17 0,7-48-1365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56.8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549 97 24575,'-13'-2'0,"1"0"0,-1-1 0,1-1 0,0 1 0,0-2 0,0 0 0,1 0 0,-16-11 0,5 4 0,21 12 0,0 0 0,0-1 0,0 1 0,0-1 0,0 1 0,0-1 0,0 1 0,0-1 0,0 0 0,1 1 0,-1-1 0,0 0 0,0 0 0,1 0 0,-1 1 0,1-1 0,-1 0 0,1 0 0,-1 0 0,1 0 0,-1 0 0,1 0 0,0 0 0,-1 0 0,1-2 0,0 3 0,0-1 0,1 0 0,-1 0 0,0 0 0,1 0 0,-1 0 0,1 1 0,-1-1 0,1 0 0,-1 1 0,1-1 0,0 0 0,-1 1 0,1-1 0,0 0 0,-1 1 0,1-1 0,0 1 0,0-1 0,-1 1 0,1 0 0,1-1 0,-1 0 0,1 1 0,-1-1 0,0 1 0,0-1 0,1 1 0,-1 0 0,0 0 0,1-1 0,-1 1 0,0 0 0,1 0 0,-1 0 0,0 1 0,0-1 0,1 0 0,-1 0 0,0 1 0,1-1 0,-1 1 0,0-1 0,0 1 0,0-1 0,0 1 0,1 0 0,-1 0 0,0-1 0,0 1 0,0 0 0,0 0 0,-1 0 0,1 0 0,0 0 0,0 0 0,-1 0 0,1 1 0,0-1 0,-1 0 0,1 0 0,-1 0 0,1 1 0,-1 1 0,0-2 0,1 1 0,-1-1 0,0 1 0,0-1 0,0 0 0,0 1 0,0-1 0,0 1 0,-1-1 0,1 1 0,0-1 0,-1 0 0,1 1 0,-1-1 0,0 0 0,1 1 0,-1-1 0,0 0 0,0 0 0,0 0 0,0 0 0,0 1 0,0-1 0,0 0 0,0-1 0,0 1 0,0 0 0,0 0 0,-1 0 0,1-1 0,0 1 0,-3 0 0,-5 2 0,0 0 0,0-1 0,0 0 0,-13 1 0,-8 1 0,24-2 0,-1 1 0,1-1 0,-1 1 0,1 0 0,0 1 0,1-1 0,-1 1 0,-8 7 0,-13 9 0,22-16 0,1 0 0,0 0 0,0 0 0,0 0 0,0 1 0,1-1 0,0 1 0,0 0 0,0 0 0,0 0 0,1 1 0,-2 5 0,1-4 0,1-1 0,-1 0 0,0 0 0,0 0 0,-1-1 0,0 1 0,0-1 0,0 0 0,-5 5 0,2-4 0,1 0 0,0 0 0,0 0 0,0 1 0,1 0 0,0 0 0,-6 12 0,-40 45 0,26-34 90,21-26-298,0 0 0,1 0 0,-1 0 0,1 0 1,0 1-1,-5 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40.2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0 850 24575,'20'-6'0,"0"-1"0,-1-1 0,0 0 0,0-2 0,-1 0 0,0-1 0,-1-1 0,-1-1 0,0 0 0,0-1 0,-1-1 0,-1 0 0,16-22 0,-10 8 0,-12 17 0,0 0 0,1 0 0,1 1 0,0 0 0,12-10 0,-12 13 0,-1 0 0,1 1 0,1 0 0,-1 1 0,1 0 0,0 0 0,1 1 0,21-6 0,5 0 0,0-2 0,-1-2 0,55-30 0,42-41 0,-124 77 0,0 0 0,-1-1 0,-1 0 0,0-1 0,0 0 0,-1 0 0,7-14 0,17-25 0,-10 24 0,0 0 0,47-41 0,5 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1:52:41.6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1 261 24575,'3'-10'0,"1"1"0,1 0 0,0 0 0,0 1 0,1 0 0,8-11 0,46-44 0,-32 34 0,-10 11-455,0-1 0,26-41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8D07E0F-9C8E-1BB0-5B97-ACB04299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585BB0D-4E9B-9220-8242-B2B820552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F25215-97FB-8300-B803-F28EE411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1D6A709-EBF9-1A43-066B-25EA1195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1D32584-C22F-57B2-2B06-9A73DE2F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B2B49F-3960-FF31-4AE1-4C2C9701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6669C0E-719B-EE62-EEDD-AFF662A7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B4C13E4-CB89-CC69-D8F4-6CBD3303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656D920-1FAE-D6F8-9FF9-7DED9B4B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2ED259F-8103-E3F9-A354-F6553E0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7196151B-4D44-BF60-5271-EEBE9A84C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46B4E60-331A-4959-E2BE-B8E5A30D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2FD6A75-7C0B-8A97-8A3F-79172349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0A50145-DF27-B35E-5E14-347878F5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3E021F2-8039-7C8A-6A2F-A8F02F0DD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3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5FEA-BD00-E499-ADB6-C9E0D3758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A63E5-83EF-A3BB-E576-D93F7EF5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0CCF-778B-C75A-05E5-515CFAA1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B46E-6444-7E4F-072C-7796DA2C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15D0-FA46-9C87-F5A9-72CCFAFA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5503-FFC7-2EFF-B0FC-1346451D4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A45C-E367-982A-FC3D-55309820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EE50-CD52-12C2-1CB2-16D8DCDE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34DCD-ABB8-CDAD-A7E5-87DC5813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D75E4-7465-3292-F707-D6BC891B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30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9041-97BD-22F2-867E-B81E4D22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4BD9-0416-7B51-8A17-01B6CEC5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C572-C511-7163-B55F-C8AE5D37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F2F6-CC79-4100-A1A5-2415D81D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C06B4-D06D-74C9-1118-C6C825F3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EA21-AB21-F636-13CF-CDBB8F91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4BFF-F5F0-C206-C28E-F366123B8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71627-20B6-D40B-0771-2060E338F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71F53-D7DD-0182-57A9-1A2F9BAA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31F5C-3022-D66B-2521-BC6C859F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D7E6-C927-3DD3-543F-C7320A36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216-2E52-1DEC-32BF-0FD1E549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0365-FEBA-EF95-AC50-683EF5C3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E3B6-37C9-BDE2-7AF2-89F0094B4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63BAC-4C2B-8E25-6BFE-DB496DD8E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37DDC-EA37-D765-FF88-3413D77EE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FE258-FC25-42D5-C061-9DFCD9C8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A3FB9-102E-1AFF-AD92-69800774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E4BACA-CA89-2600-5006-6ED19C8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7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3DD5-78BD-9CD1-ED89-3D02D426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89563-8ED4-EA81-FE1C-DFE66C5C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2D815-4031-9472-6189-C598CF8B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1C32C-5748-E754-3F3E-A5F6EA8F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D6AE8-A668-CF7A-AC59-909DF5E5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A80D4-8773-CA6B-077F-164E7AA3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F5FC8-0022-3436-5A92-18EE5699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85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37F8-7C32-B720-5BDE-A5B3839F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C314-B009-FEA9-0873-EE91E274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C2E6-B4B7-6EB6-CF6D-1A9DFDD3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8B9D8-0473-C81D-ACC1-FD358B68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F98C5-884C-9E8C-3F1F-4CAE8D2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6D846-68AA-190D-23A7-99219855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4965FE2-775D-9FBB-9ACF-F13B8DD4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C62355-21B3-2BAF-7C9E-22F2ACC0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AB18B2D-0D03-2CA2-806B-012F5EA2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B860AC-7DE0-9EFE-55A3-EC085451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1FDD68A-62AA-9B30-E712-4D5210E4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5E75-5BA0-BC77-F478-90299DA0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1A7CA-D8E3-A7A0-782A-8CDBA7884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4DEC-8988-9A63-CABE-2FC427096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61098-FD7D-52B5-2BBD-80E596A3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A314-F987-88BB-EA6A-988076ED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D0D0E-4003-5989-EC71-8A248C62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70B23-73CF-2DB0-D84A-EA69A8EB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16159-E0B6-861F-15BB-A4F2F5E49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D403-4556-C075-258E-690C01DB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94006-177A-4B8D-83B2-6C933322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A14CF-8939-F40A-6C80-8575A25E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56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5C2AB-8904-9F96-9532-7B518572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087FC-A8B2-3C2E-9191-1098BFF0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DDAF-E741-3AD2-E76A-FC4E1DF7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9C5B3-A0FF-CF87-93B2-6EB1DFD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9051-1A20-5DD1-E6DB-325E1895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F66289-5280-DB62-85AB-194A3B0E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B36BD2E-2419-48A9-6CF9-DBD6EFC5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373AC8-A604-A271-5B92-B91BEC2A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5164FFA-8AF8-331A-64FC-E49CFE24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08CF626-BFBE-9A62-4A5C-67914DE38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0DBC355-51B9-9548-6F41-8D6DB2B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778864-1A0C-601D-DC8E-BCEE8DB4D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EE78E9F-87DC-4BD9-ADF6-3B85F5E82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9D76935-5688-26A8-BC05-F050E926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A3A2913-4E32-161A-27A2-E42F4575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7262D9B-7D68-025D-32B6-0F905C73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38414B-ADCB-49F1-2A77-605D7CBB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18E23E4-EA3F-1138-146D-2C0377871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BEB5833-1269-23B5-CCE8-53BC9233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B2C40EC3-EF2B-FDBD-18FF-9881C107C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956E19F-5DCE-0B14-FE03-72373F0B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90135815-BF01-3FEC-A577-F684ACE1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C55860B-9465-DE9A-B938-6EA9D5F5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59277C23-6909-F2D6-0545-A8848BFA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5C1EEBB-1B90-555C-FE0B-C22F6D5D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44C275D-83E7-8423-3E9B-09F88FDE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7A3DE5C-8747-21FC-6CC8-AA795389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7BAF5DC-BAF0-8F7A-F983-6550ABD4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63B36E1-6CEB-3A7C-31D9-2AD150CE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12E7354D-B45F-036D-A079-36847796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D9E1084-F77A-17E3-1A24-0CDDB7B4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0B91F3-A143-39DC-E41C-363BBD41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428289-D722-60A1-CB18-9135D4EA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D6A5CAC-1D19-B5D5-8AB8-A1FC32D7B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054B315-2379-09D0-0FB1-C369DFD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BC53F01-0D4F-889D-D09C-96A4AFE5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35422C5-0CCD-AAF0-77AA-FFE34A6D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6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D1C1F3-35EC-58F8-4F0A-68E7C362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14AECF2-2BE5-521B-5754-96289433C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DCB5CBC-29AA-FA96-2DCC-A56463AE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05DD415-687F-E27A-AA4D-B14BC4A9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FB224FB-44D1-F96B-0933-2B304B3C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F1A0536-D143-4AEC-0252-C851EA2F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1DCAC30-8085-2B38-D4BA-D197EBB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4D4B107-8828-3126-C09E-EB4DA0AF5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AF1FE6C-6E88-38BE-D0B8-A232CCF66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E1388-E9D6-442D-8808-760AB3D424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D839124-D7A4-B4D2-9A76-097FD9A0C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377E0D6-9C96-517F-321F-F9B816945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B6FE5D-FA6A-4FF4-8D80-D20C156E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1C2F1-6244-A135-343B-0CB7600D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2AFBA-3310-C170-6718-946BC8EC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CF18-BF95-40E3-3F17-B58A0A98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E04C9-64C6-40B0-994F-FA917A65E43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03B1-BD1C-0673-D667-3B75D9031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4416-11E7-CF46-FEEA-1466BE5F0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9E6C6-CB03-4504-B0CB-B8363D40D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0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10.png"/><Relationship Id="rId18" Type="http://schemas.openxmlformats.org/officeDocument/2006/relationships/customXml" Target="../ink/ink20.xml"/><Relationship Id="rId3" Type="http://schemas.openxmlformats.org/officeDocument/2006/relationships/image" Target="../media/image39.png"/><Relationship Id="rId7" Type="http://schemas.openxmlformats.org/officeDocument/2006/relationships/image" Target="../media/image380.png"/><Relationship Id="rId12" Type="http://schemas.openxmlformats.org/officeDocument/2006/relationships/customXml" Target="../ink/ink17.xml"/><Relationship Id="rId17" Type="http://schemas.openxmlformats.org/officeDocument/2006/relationships/image" Target="../media/image43.png"/><Relationship Id="rId2" Type="http://schemas.openxmlformats.org/officeDocument/2006/relationships/image" Target="../media/image38.png"/><Relationship Id="rId16" Type="http://schemas.openxmlformats.org/officeDocument/2006/relationships/customXml" Target="../ink/ink19.xml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400.png"/><Relationship Id="rId5" Type="http://schemas.openxmlformats.org/officeDocument/2006/relationships/image" Target="../media/image41.png"/><Relationship Id="rId15" Type="http://schemas.openxmlformats.org/officeDocument/2006/relationships/image" Target="../media/image42.png"/><Relationship Id="rId10" Type="http://schemas.openxmlformats.org/officeDocument/2006/relationships/customXml" Target="../ink/ink16.xml"/><Relationship Id="rId19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390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51.png"/><Relationship Id="rId17" Type="http://schemas.openxmlformats.org/officeDocument/2006/relationships/image" Target="../media/image54.png"/><Relationship Id="rId2" Type="http://schemas.openxmlformats.org/officeDocument/2006/relationships/image" Target="../media/image41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24.xml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28.xml"/><Relationship Id="rId7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4.png"/><Relationship Id="rId21" Type="http://schemas.openxmlformats.org/officeDocument/2006/relationships/image" Target="../media/image22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24" Type="http://schemas.openxmlformats.org/officeDocument/2006/relationships/customXml" Target="../ink/ink10.xml"/><Relationship Id="rId32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16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5.png"/><Relationship Id="rId30" Type="http://schemas.openxmlformats.org/officeDocument/2006/relationships/customXml" Target="../ink/ink13.xml"/><Relationship Id="rId8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9779" y="2980018"/>
            <a:ext cx="3192441" cy="3192441"/>
          </a:xfrm>
          <a:custGeom>
            <a:avLst/>
            <a:gdLst/>
            <a:ahLst/>
            <a:cxnLst/>
            <a:rect l="l" t="t" r="r" b="b"/>
            <a:pathLst>
              <a:path w="4788662" h="4788662">
                <a:moveTo>
                  <a:pt x="0" y="0"/>
                </a:moveTo>
                <a:lnTo>
                  <a:pt x="4788662" y="0"/>
                </a:lnTo>
                <a:lnTo>
                  <a:pt x="4788662" y="4788662"/>
                </a:lnTo>
                <a:lnTo>
                  <a:pt x="0" y="478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9706906" y="4681940"/>
            <a:ext cx="1589745" cy="1591735"/>
          </a:xfrm>
          <a:custGeom>
            <a:avLst/>
            <a:gdLst/>
            <a:ahLst/>
            <a:cxnLst/>
            <a:rect l="l" t="t" r="r" b="b"/>
            <a:pathLst>
              <a:path w="2384617" h="2387602">
                <a:moveTo>
                  <a:pt x="0" y="0"/>
                </a:moveTo>
                <a:lnTo>
                  <a:pt x="2384617" y="0"/>
                </a:lnTo>
                <a:lnTo>
                  <a:pt x="2384617" y="2387602"/>
                </a:lnTo>
                <a:lnTo>
                  <a:pt x="0" y="2387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1380" y="290831"/>
            <a:ext cx="11749241" cy="210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5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134" b="0" i="0" u="none" strike="noStrike" kern="1200" cap="none" spc="0" normalizeH="0" baseline="0" noProof="0">
                <a:ln>
                  <a:noFill/>
                </a:ln>
                <a:solidFill>
                  <a:srgbClr val="F9FAEC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Robotics &amp; Automation Society - IEEE NTUA SB</a:t>
            </a:r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DADE5401-B980-3DF9-B420-46E8DC93D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519970" cy="7042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9ED50A-EF44-496E-1FC7-05875B8B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/>
          <a:lstStyle/>
          <a:p>
            <a:pPr algn="ctr"/>
            <a:r>
              <a:rPr lang="el-GR" dirty="0"/>
              <a:t>Ομογενής Μετασχηματισμός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B0DD8AD-B9D2-B8CB-EF12-D6458C4F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71"/>
            <a:ext cx="10515600" cy="8120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Κρατάμε και την πληροφορία της </a:t>
            </a:r>
            <a:r>
              <a:rPr lang="el-GR" b="1" dirty="0"/>
              <a:t>Θέσης </a:t>
            </a:r>
            <a:r>
              <a:rPr lang="el-GR" dirty="0"/>
              <a:t>και του </a:t>
            </a:r>
            <a:r>
              <a:rPr lang="el-GR" b="1" dirty="0"/>
              <a:t>Προσανατολισμού </a:t>
            </a:r>
            <a:r>
              <a:rPr lang="el-GR" dirty="0"/>
              <a:t>με την ομογενή μήτρα: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FFD19C2-B99E-A26E-087F-AEEF3014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03" y="2094303"/>
            <a:ext cx="3711262" cy="1813717"/>
          </a:xfrm>
          <a:prstGeom prst="rect">
            <a:avLst/>
          </a:prstGeom>
        </p:spPr>
      </p:pic>
      <p:cxnSp>
        <p:nvCxnSpPr>
          <p:cNvPr id="7" name="Ευθεία γραμμή σύνδεσης 6">
            <a:extLst>
              <a:ext uri="{FF2B5EF4-FFF2-40B4-BE49-F238E27FC236}">
                <a16:creationId xmlns:a16="http://schemas.microsoft.com/office/drawing/2014/main" id="{AB2C8FB8-B9EA-1A53-C6B7-00A840DEE9CB}"/>
              </a:ext>
            </a:extLst>
          </p:cNvPr>
          <p:cNvCxnSpPr>
            <a:cxnSpLocks/>
          </p:cNvCxnSpPr>
          <p:nvPr/>
        </p:nvCxnSpPr>
        <p:spPr>
          <a:xfrm>
            <a:off x="6384022" y="2186581"/>
            <a:ext cx="0" cy="15297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7FD4552C-949B-8866-DE3F-1932FE8A9E2E}"/>
              </a:ext>
            </a:extLst>
          </p:cNvPr>
          <p:cNvCxnSpPr>
            <a:cxnSpLocks/>
          </p:cNvCxnSpPr>
          <p:nvPr/>
        </p:nvCxnSpPr>
        <p:spPr>
          <a:xfrm>
            <a:off x="4481119" y="3354049"/>
            <a:ext cx="2406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244B3D24-99A8-EAD2-E31C-AADD506C21FF}"/>
              </a:ext>
            </a:extLst>
          </p:cNvPr>
          <p:cNvSpPr/>
          <p:nvPr/>
        </p:nvSpPr>
        <p:spPr>
          <a:xfrm>
            <a:off x="6459523" y="2186581"/>
            <a:ext cx="427815" cy="116746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Ορθογώνιο: Στρογγύλεμα γωνιών 14">
            <a:extLst>
              <a:ext uri="{FF2B5EF4-FFF2-40B4-BE49-F238E27FC236}">
                <a16:creationId xmlns:a16="http://schemas.microsoft.com/office/drawing/2014/main" id="{81EE5F3E-13C4-571B-9D08-206D8ABEA1B7}"/>
              </a:ext>
            </a:extLst>
          </p:cNvPr>
          <p:cNvSpPr/>
          <p:nvPr/>
        </p:nvSpPr>
        <p:spPr>
          <a:xfrm>
            <a:off x="4437113" y="2186581"/>
            <a:ext cx="1871407" cy="1167465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C7EB5-06A7-9500-BEE1-8E55B4DE8439}"/>
              </a:ext>
            </a:extLst>
          </p:cNvPr>
          <p:cNvSpPr txBox="1"/>
          <p:nvPr/>
        </p:nvSpPr>
        <p:spPr>
          <a:xfrm>
            <a:off x="4425193" y="1824308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Προσανατολισμός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74434F-B62B-110A-4944-9132A760EE0A}"/>
              </a:ext>
            </a:extLst>
          </p:cNvPr>
          <p:cNvSpPr txBox="1"/>
          <p:nvPr/>
        </p:nvSpPr>
        <p:spPr>
          <a:xfrm>
            <a:off x="6338246" y="1824308"/>
            <a:ext cx="72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Θέση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54054C16-579B-C44E-5F41-8D676AD1F001}"/>
              </a:ext>
            </a:extLst>
          </p:cNvPr>
          <p:cNvSpPr txBox="1">
            <a:spLocks/>
          </p:cNvSpPr>
          <p:nvPr/>
        </p:nvSpPr>
        <p:spPr>
          <a:xfrm>
            <a:off x="838200" y="3957103"/>
            <a:ext cx="10515600" cy="812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! Ο πολλαπλασιασμός δύο ομογενών πινάκων είναι ένας ομογενής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dirty="0"/>
              <a:t>   πίνακας</a:t>
            </a:r>
            <a:endParaRPr lang="en-US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40386D7F-9E10-AAF0-6EFD-1DEB5AA1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10" y="4692100"/>
            <a:ext cx="7752580" cy="1559690"/>
          </a:xfrm>
          <a:prstGeom prst="rect">
            <a:avLst/>
          </a:prstGeom>
        </p:spPr>
      </p:pic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5DFC74E1-005C-FA05-E819-1DE148317CE7}"/>
              </a:ext>
            </a:extLst>
          </p:cNvPr>
          <p:cNvCxnSpPr>
            <a:cxnSpLocks/>
          </p:cNvCxnSpPr>
          <p:nvPr/>
        </p:nvCxnSpPr>
        <p:spPr>
          <a:xfrm>
            <a:off x="4078607" y="4834382"/>
            <a:ext cx="0" cy="127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Ευθεία γραμμή σύνδεσης 10">
            <a:extLst>
              <a:ext uri="{FF2B5EF4-FFF2-40B4-BE49-F238E27FC236}">
                <a16:creationId xmlns:a16="http://schemas.microsoft.com/office/drawing/2014/main" id="{55013DF5-3500-4F1D-88A8-34841D8693B7}"/>
              </a:ext>
            </a:extLst>
          </p:cNvPr>
          <p:cNvCxnSpPr>
            <a:cxnSpLocks/>
          </p:cNvCxnSpPr>
          <p:nvPr/>
        </p:nvCxnSpPr>
        <p:spPr>
          <a:xfrm>
            <a:off x="2464302" y="5815745"/>
            <a:ext cx="1972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Ευθεία γραμμή σύνδεσης 27">
            <a:extLst>
              <a:ext uri="{FF2B5EF4-FFF2-40B4-BE49-F238E27FC236}">
                <a16:creationId xmlns:a16="http://schemas.microsoft.com/office/drawing/2014/main" id="{E4A36F04-F19D-374D-C65E-C59FCB565C03}"/>
              </a:ext>
            </a:extLst>
          </p:cNvPr>
          <p:cNvCxnSpPr>
            <a:cxnSpLocks/>
          </p:cNvCxnSpPr>
          <p:nvPr/>
        </p:nvCxnSpPr>
        <p:spPr>
          <a:xfrm>
            <a:off x="6698984" y="4834382"/>
            <a:ext cx="0" cy="127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Ευθεία γραμμή σύνδεσης 28">
            <a:extLst>
              <a:ext uri="{FF2B5EF4-FFF2-40B4-BE49-F238E27FC236}">
                <a16:creationId xmlns:a16="http://schemas.microsoft.com/office/drawing/2014/main" id="{7714C88B-FD82-5A4A-5722-F6FE830F6BAF}"/>
              </a:ext>
            </a:extLst>
          </p:cNvPr>
          <p:cNvCxnSpPr>
            <a:cxnSpLocks/>
          </p:cNvCxnSpPr>
          <p:nvPr/>
        </p:nvCxnSpPr>
        <p:spPr>
          <a:xfrm>
            <a:off x="5084679" y="5815745"/>
            <a:ext cx="1972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Ευθεία γραμμή σύνδεσης 29">
            <a:extLst>
              <a:ext uri="{FF2B5EF4-FFF2-40B4-BE49-F238E27FC236}">
                <a16:creationId xmlns:a16="http://schemas.microsoft.com/office/drawing/2014/main" id="{39F88970-3258-007A-B656-B62BBA99DA34}"/>
              </a:ext>
            </a:extLst>
          </p:cNvPr>
          <p:cNvCxnSpPr>
            <a:cxnSpLocks/>
          </p:cNvCxnSpPr>
          <p:nvPr/>
        </p:nvCxnSpPr>
        <p:spPr>
          <a:xfrm>
            <a:off x="9407015" y="4834382"/>
            <a:ext cx="0" cy="1275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Ευθεία γραμμή σύνδεσης 30">
            <a:extLst>
              <a:ext uri="{FF2B5EF4-FFF2-40B4-BE49-F238E27FC236}">
                <a16:creationId xmlns:a16="http://schemas.microsoft.com/office/drawing/2014/main" id="{0BB88351-4D68-39D9-313B-D89BACF98258}"/>
              </a:ext>
            </a:extLst>
          </p:cNvPr>
          <p:cNvCxnSpPr>
            <a:cxnSpLocks/>
          </p:cNvCxnSpPr>
          <p:nvPr/>
        </p:nvCxnSpPr>
        <p:spPr>
          <a:xfrm>
            <a:off x="7792710" y="5815745"/>
            <a:ext cx="19728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60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A627A9-EACE-8BFE-AEC4-79DBBFB3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pPr algn="ctr"/>
            <a:r>
              <a:rPr lang="el-GR" dirty="0"/>
              <a:t>Απλοί Μετασχηματισμοί: Περιστροφές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8B6A4E5-ACDA-FB53-4C30-CCE3E5107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710"/>
          <a:stretch/>
        </p:blipFill>
        <p:spPr>
          <a:xfrm>
            <a:off x="2077673" y="1216405"/>
            <a:ext cx="4328720" cy="5038467"/>
          </a:xfr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1B12C5F8-B366-2101-25AF-BCD97FC27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133" y="4783315"/>
            <a:ext cx="2870264" cy="1463168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9CE583D-BE06-9E0B-52A9-311FDDFE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133" y="2995665"/>
            <a:ext cx="2870264" cy="1463167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194A976-659F-64D2-7CBD-30DD7A97E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133" y="1356525"/>
            <a:ext cx="2870264" cy="1463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B79AD-B9F5-6FC9-3D36-BE565FAADFC5}"/>
              </a:ext>
            </a:extLst>
          </p:cNvPr>
          <p:cNvSpPr txBox="1"/>
          <p:nvPr/>
        </p:nvSpPr>
        <p:spPr>
          <a:xfrm>
            <a:off x="9011340" y="2353681"/>
            <a:ext cx="409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x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45561-D027-B2D4-4D4E-ABFEF4446471}"/>
              </a:ext>
            </a:extLst>
          </p:cNvPr>
          <p:cNvSpPr txBox="1"/>
          <p:nvPr/>
        </p:nvSpPr>
        <p:spPr>
          <a:xfrm>
            <a:off x="9420837" y="3244334"/>
            <a:ext cx="409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259D0-437A-91B5-F532-F14366707854}"/>
              </a:ext>
            </a:extLst>
          </p:cNvPr>
          <p:cNvSpPr txBox="1"/>
          <p:nvPr/>
        </p:nvSpPr>
        <p:spPr>
          <a:xfrm>
            <a:off x="9296401" y="4898364"/>
            <a:ext cx="4094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5302A086-5501-2926-48E7-32C5DFAA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86" t="41169" r="9199" b="8470"/>
          <a:stretch/>
        </p:blipFill>
        <p:spPr>
          <a:xfrm>
            <a:off x="8822618" y="1792454"/>
            <a:ext cx="1034546" cy="936422"/>
          </a:xfrm>
          <a:prstGeom prst="rect">
            <a:avLst/>
          </a:prstGeom>
        </p:spPr>
      </p:pic>
      <p:pic>
        <p:nvPicPr>
          <p:cNvPr id="4" name="Θέση περιεχομένου 4">
            <a:extLst>
              <a:ext uri="{FF2B5EF4-FFF2-40B4-BE49-F238E27FC236}">
                <a16:creationId xmlns:a16="http://schemas.microsoft.com/office/drawing/2014/main" id="{DB0F7F84-B766-956A-B167-7E47320C3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5851"/>
          <a:stretch/>
        </p:blipFill>
        <p:spPr>
          <a:xfrm>
            <a:off x="1753298" y="1195664"/>
            <a:ext cx="3724713" cy="5297210"/>
          </a:xfrm>
        </p:spPr>
      </p:pic>
      <p:sp>
        <p:nvSpPr>
          <p:cNvPr id="5" name="Τίτλος 1">
            <a:extLst>
              <a:ext uri="{FF2B5EF4-FFF2-40B4-BE49-F238E27FC236}">
                <a16:creationId xmlns:a16="http://schemas.microsoft.com/office/drawing/2014/main" id="{5A63E3A5-0050-1A59-A737-72799CE5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pPr algn="ctr"/>
            <a:r>
              <a:rPr lang="el-GR" dirty="0"/>
              <a:t>Απλοί Μετασχηματισμοί: Μετατοπίσεις</a:t>
            </a: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49C6D9E-E1CA-1225-7748-A5E80CD8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32" t="31164" r="5207"/>
          <a:stretch/>
        </p:blipFill>
        <p:spPr>
          <a:xfrm>
            <a:off x="6393109" y="1669409"/>
            <a:ext cx="1375794" cy="1279960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94EB65AF-28E2-76D8-E414-55756ED4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32" t="31164" r="5207"/>
          <a:stretch/>
        </p:blipFill>
        <p:spPr>
          <a:xfrm>
            <a:off x="6470008" y="3268652"/>
            <a:ext cx="1375794" cy="127996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EDB7AFFF-7C73-9419-4979-765D390A3F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32" t="31164" r="5207"/>
          <a:stretch/>
        </p:blipFill>
        <p:spPr>
          <a:xfrm>
            <a:off x="6470008" y="4867895"/>
            <a:ext cx="1375794" cy="1279960"/>
          </a:xfrm>
          <a:prstGeom prst="rect">
            <a:avLst/>
          </a:prstGeom>
        </p:spPr>
      </p:pic>
      <p:grpSp>
        <p:nvGrpSpPr>
          <p:cNvPr id="28" name="Ομάδα 27">
            <a:extLst>
              <a:ext uri="{FF2B5EF4-FFF2-40B4-BE49-F238E27FC236}">
                <a16:creationId xmlns:a16="http://schemas.microsoft.com/office/drawing/2014/main" id="{9AAFF500-44F4-AD9C-DDE9-866E864E773E}"/>
              </a:ext>
            </a:extLst>
          </p:cNvPr>
          <p:cNvGrpSpPr/>
          <p:nvPr/>
        </p:nvGrpSpPr>
        <p:grpSpPr>
          <a:xfrm>
            <a:off x="8450826" y="1707796"/>
            <a:ext cx="1778129" cy="1424982"/>
            <a:chOff x="8488364" y="2777600"/>
            <a:chExt cx="1778129" cy="1424982"/>
          </a:xfrm>
        </p:grpSpPr>
        <p:cxnSp>
          <p:nvCxnSpPr>
            <p:cNvPr id="14" name="Ευθεία γραμμή σύνδεσης 13">
              <a:extLst>
                <a:ext uri="{FF2B5EF4-FFF2-40B4-BE49-F238E27FC236}">
                  <a16:creationId xmlns:a16="http://schemas.microsoft.com/office/drawing/2014/main" id="{B3E24A44-A8D2-1A5D-19C7-A83D4A4FED11}"/>
                </a:ext>
              </a:extLst>
            </p:cNvPr>
            <p:cNvCxnSpPr/>
            <p:nvPr/>
          </p:nvCxnSpPr>
          <p:spPr>
            <a:xfrm flipV="1">
              <a:off x="8731953" y="3699081"/>
              <a:ext cx="285226" cy="302004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Ευθεία γραμμή σύνδεσης 16">
              <a:extLst>
                <a:ext uri="{FF2B5EF4-FFF2-40B4-BE49-F238E27FC236}">
                  <a16:creationId xmlns:a16="http://schemas.microsoft.com/office/drawing/2014/main" id="{E14D65AD-FEB3-6437-D0A3-84B19F470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179" y="3699081"/>
              <a:ext cx="784368" cy="0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Ευθεία γραμμή σύνδεσης 19">
              <a:extLst>
                <a:ext uri="{FF2B5EF4-FFF2-40B4-BE49-F238E27FC236}">
                  <a16:creationId xmlns:a16="http://schemas.microsoft.com/office/drawing/2014/main" id="{174DE864-6B1B-BFFB-2AAA-3363629E6FE8}"/>
                </a:ext>
              </a:extLst>
            </p:cNvPr>
            <p:cNvCxnSpPr>
              <a:cxnSpLocks/>
            </p:cNvCxnSpPr>
            <p:nvPr/>
          </p:nvCxnSpPr>
          <p:spPr>
            <a:xfrm>
              <a:off x="9017179" y="3029640"/>
              <a:ext cx="0" cy="669441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8120-518F-D63F-8C10-470B7749CB3E}"/>
                </a:ext>
              </a:extLst>
            </p:cNvPr>
            <p:cNvSpPr txBox="1"/>
            <p:nvPr/>
          </p:nvSpPr>
          <p:spPr>
            <a:xfrm>
              <a:off x="8488364" y="3925583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E61EFF-35C1-0D59-D606-155F7776F813}"/>
                </a:ext>
              </a:extLst>
            </p:cNvPr>
            <p:cNvSpPr txBox="1"/>
            <p:nvPr/>
          </p:nvSpPr>
          <p:spPr>
            <a:xfrm>
              <a:off x="9779316" y="3573084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ADA2A6-767A-4E61-D342-255D587E1DAA}"/>
                </a:ext>
              </a:extLst>
            </p:cNvPr>
            <p:cNvSpPr txBox="1"/>
            <p:nvPr/>
          </p:nvSpPr>
          <p:spPr>
            <a:xfrm>
              <a:off x="8870369" y="2777600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73B6D55F-337B-8084-1063-F721B7A41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86" t="41169" r="9199" b="8470"/>
          <a:stretch/>
        </p:blipFill>
        <p:spPr>
          <a:xfrm>
            <a:off x="8397110" y="3438066"/>
            <a:ext cx="1034546" cy="936422"/>
          </a:xfrm>
          <a:prstGeom prst="rect">
            <a:avLst/>
          </a:prstGeom>
        </p:spPr>
      </p:pic>
      <p:grpSp>
        <p:nvGrpSpPr>
          <p:cNvPr id="30" name="Ομάδα 29">
            <a:extLst>
              <a:ext uri="{FF2B5EF4-FFF2-40B4-BE49-F238E27FC236}">
                <a16:creationId xmlns:a16="http://schemas.microsoft.com/office/drawing/2014/main" id="{11DD2189-7495-1B36-A70E-ABD233C3D312}"/>
              </a:ext>
            </a:extLst>
          </p:cNvPr>
          <p:cNvGrpSpPr/>
          <p:nvPr/>
        </p:nvGrpSpPr>
        <p:grpSpPr>
          <a:xfrm>
            <a:off x="8811076" y="3132386"/>
            <a:ext cx="1778129" cy="1424982"/>
            <a:chOff x="8488364" y="2777600"/>
            <a:chExt cx="1778129" cy="1424982"/>
          </a:xfrm>
        </p:grpSpPr>
        <p:cxnSp>
          <p:nvCxnSpPr>
            <p:cNvPr id="31" name="Ευθεία γραμμή σύνδεσης 30">
              <a:extLst>
                <a:ext uri="{FF2B5EF4-FFF2-40B4-BE49-F238E27FC236}">
                  <a16:creationId xmlns:a16="http://schemas.microsoft.com/office/drawing/2014/main" id="{47021696-8747-AE79-3E37-680F2D304E5D}"/>
                </a:ext>
              </a:extLst>
            </p:cNvPr>
            <p:cNvCxnSpPr/>
            <p:nvPr/>
          </p:nvCxnSpPr>
          <p:spPr>
            <a:xfrm flipV="1">
              <a:off x="8731953" y="3699081"/>
              <a:ext cx="285226" cy="302004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Ευθεία γραμμή σύνδεσης 31">
              <a:extLst>
                <a:ext uri="{FF2B5EF4-FFF2-40B4-BE49-F238E27FC236}">
                  <a16:creationId xmlns:a16="http://schemas.microsoft.com/office/drawing/2014/main" id="{F938B3A2-6C49-CB79-64F1-FF0CA5F7B9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179" y="3699081"/>
              <a:ext cx="784368" cy="0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Ευθεία γραμμή σύνδεσης 32">
              <a:extLst>
                <a:ext uri="{FF2B5EF4-FFF2-40B4-BE49-F238E27FC236}">
                  <a16:creationId xmlns:a16="http://schemas.microsoft.com/office/drawing/2014/main" id="{B96E6035-8D35-806A-95B1-12C36A3F77FC}"/>
                </a:ext>
              </a:extLst>
            </p:cNvPr>
            <p:cNvCxnSpPr>
              <a:cxnSpLocks/>
            </p:cNvCxnSpPr>
            <p:nvPr/>
          </p:nvCxnSpPr>
          <p:spPr>
            <a:xfrm>
              <a:off x="9017179" y="3029640"/>
              <a:ext cx="0" cy="669441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DBE3F43-D166-C3E0-0F2B-E95C7A1C6A10}"/>
                </a:ext>
              </a:extLst>
            </p:cNvPr>
            <p:cNvSpPr txBox="1"/>
            <p:nvPr/>
          </p:nvSpPr>
          <p:spPr>
            <a:xfrm>
              <a:off x="8488364" y="3925583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98FC3-27ED-3798-36C4-2EB287ACFBE2}"/>
                </a:ext>
              </a:extLst>
            </p:cNvPr>
            <p:cNvSpPr txBox="1"/>
            <p:nvPr/>
          </p:nvSpPr>
          <p:spPr>
            <a:xfrm>
              <a:off x="9779316" y="3573084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18A23D-47E8-A81C-2499-C97AFE9FA968}"/>
                </a:ext>
              </a:extLst>
            </p:cNvPr>
            <p:cNvSpPr txBox="1"/>
            <p:nvPr/>
          </p:nvSpPr>
          <p:spPr>
            <a:xfrm>
              <a:off x="8870369" y="2777600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37" name="Εικόνα 36">
            <a:extLst>
              <a:ext uri="{FF2B5EF4-FFF2-40B4-BE49-F238E27FC236}">
                <a16:creationId xmlns:a16="http://schemas.microsoft.com/office/drawing/2014/main" id="{9BD3DABA-47FD-1BAF-0FC9-5640B89A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86" t="41169" r="9199" b="8470"/>
          <a:stretch/>
        </p:blipFill>
        <p:spPr>
          <a:xfrm>
            <a:off x="8462368" y="5347495"/>
            <a:ext cx="1034546" cy="936422"/>
          </a:xfrm>
          <a:prstGeom prst="rect">
            <a:avLst/>
          </a:prstGeom>
        </p:spPr>
      </p:pic>
      <p:grpSp>
        <p:nvGrpSpPr>
          <p:cNvPr id="38" name="Ομάδα 37">
            <a:extLst>
              <a:ext uri="{FF2B5EF4-FFF2-40B4-BE49-F238E27FC236}">
                <a16:creationId xmlns:a16="http://schemas.microsoft.com/office/drawing/2014/main" id="{9BC5FF34-3265-45D6-0638-282B0BEC5CAE}"/>
              </a:ext>
            </a:extLst>
          </p:cNvPr>
          <p:cNvGrpSpPr/>
          <p:nvPr/>
        </p:nvGrpSpPr>
        <p:grpSpPr>
          <a:xfrm>
            <a:off x="8274486" y="4668964"/>
            <a:ext cx="1778129" cy="1424982"/>
            <a:chOff x="8488364" y="2777600"/>
            <a:chExt cx="1778129" cy="1424982"/>
          </a:xfrm>
        </p:grpSpPr>
        <p:cxnSp>
          <p:nvCxnSpPr>
            <p:cNvPr id="39" name="Ευθεία γραμμή σύνδεσης 38">
              <a:extLst>
                <a:ext uri="{FF2B5EF4-FFF2-40B4-BE49-F238E27FC236}">
                  <a16:creationId xmlns:a16="http://schemas.microsoft.com/office/drawing/2014/main" id="{C6F6731F-0727-E04D-9B93-BA7556C28051}"/>
                </a:ext>
              </a:extLst>
            </p:cNvPr>
            <p:cNvCxnSpPr/>
            <p:nvPr/>
          </p:nvCxnSpPr>
          <p:spPr>
            <a:xfrm flipV="1">
              <a:off x="8731953" y="3699081"/>
              <a:ext cx="285226" cy="302004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Ευθεία γραμμή σύνδεσης 39">
              <a:extLst>
                <a:ext uri="{FF2B5EF4-FFF2-40B4-BE49-F238E27FC236}">
                  <a16:creationId xmlns:a16="http://schemas.microsoft.com/office/drawing/2014/main" id="{04487D34-AA9E-6FFD-2F34-CFDF29167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7179" y="3699081"/>
              <a:ext cx="784368" cy="0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Ευθεία γραμμή σύνδεσης 40">
              <a:extLst>
                <a:ext uri="{FF2B5EF4-FFF2-40B4-BE49-F238E27FC236}">
                  <a16:creationId xmlns:a16="http://schemas.microsoft.com/office/drawing/2014/main" id="{DBC89211-CEDC-D005-168B-C31A198A2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17179" y="3029640"/>
              <a:ext cx="0" cy="669441"/>
            </a:xfrm>
            <a:prstGeom prst="line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0FDBF9-DE74-C960-7857-8068C704D1D7}"/>
                </a:ext>
              </a:extLst>
            </p:cNvPr>
            <p:cNvSpPr txBox="1"/>
            <p:nvPr/>
          </p:nvSpPr>
          <p:spPr>
            <a:xfrm>
              <a:off x="8488364" y="3925583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2E8B5E6-F452-F156-D123-57F97505090A}"/>
                </a:ext>
              </a:extLst>
            </p:cNvPr>
            <p:cNvSpPr txBox="1"/>
            <p:nvPr/>
          </p:nvSpPr>
          <p:spPr>
            <a:xfrm>
              <a:off x="9779316" y="3573084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2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56806B-8A38-47EE-04CA-D72C3761FEA7}"/>
                </a:ext>
              </a:extLst>
            </p:cNvPr>
            <p:cNvSpPr txBox="1"/>
            <p:nvPr/>
          </p:nvSpPr>
          <p:spPr>
            <a:xfrm>
              <a:off x="8870369" y="2777600"/>
              <a:ext cx="48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b</a:t>
              </a:r>
              <a:r>
                <a:rPr lang="en-US" sz="12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3</a:t>
              </a:r>
              <a:endParaRPr lang="en-US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48" name="Ευθύγραμμο βέλος σύνδεσης 47">
            <a:extLst>
              <a:ext uri="{FF2B5EF4-FFF2-40B4-BE49-F238E27FC236}">
                <a16:creationId xmlns:a16="http://schemas.microsoft.com/office/drawing/2014/main" id="{92596850-A16E-8DFD-1E10-1A6AD38E21CF}"/>
              </a:ext>
            </a:extLst>
          </p:cNvPr>
          <p:cNvCxnSpPr/>
          <p:nvPr/>
        </p:nvCxnSpPr>
        <p:spPr>
          <a:xfrm flipH="1">
            <a:off x="8542678" y="2538421"/>
            <a:ext cx="285226" cy="3200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Ευθύγραμμο βέλος σύνδεσης 48">
            <a:extLst>
              <a:ext uri="{FF2B5EF4-FFF2-40B4-BE49-F238E27FC236}">
                <a16:creationId xmlns:a16="http://schemas.microsoft.com/office/drawing/2014/main" id="{3CE55A26-0397-4679-4BF9-C54EA5C8CE60}"/>
              </a:ext>
            </a:extLst>
          </p:cNvPr>
          <p:cNvCxnSpPr>
            <a:cxnSpLocks/>
          </p:cNvCxnSpPr>
          <p:nvPr/>
        </p:nvCxnSpPr>
        <p:spPr>
          <a:xfrm>
            <a:off x="9517299" y="3917436"/>
            <a:ext cx="60696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Ευθύγραμμο βέλος σύνδεσης 51">
            <a:extLst>
              <a:ext uri="{FF2B5EF4-FFF2-40B4-BE49-F238E27FC236}">
                <a16:creationId xmlns:a16="http://schemas.microsoft.com/office/drawing/2014/main" id="{7628FC3D-1392-2231-0130-6607251341B4}"/>
              </a:ext>
            </a:extLst>
          </p:cNvPr>
          <p:cNvCxnSpPr>
            <a:cxnSpLocks/>
          </p:cNvCxnSpPr>
          <p:nvPr/>
        </p:nvCxnSpPr>
        <p:spPr>
          <a:xfrm flipV="1">
            <a:off x="9054325" y="4921004"/>
            <a:ext cx="0" cy="5175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30A3DE-E9CB-F947-DD4A-F3838BFC8A49}"/>
              </a:ext>
            </a:extLst>
          </p:cNvPr>
          <p:cNvSpPr txBox="1"/>
          <p:nvPr/>
        </p:nvSpPr>
        <p:spPr>
          <a:xfrm>
            <a:off x="8316125" y="2360427"/>
            <a:ext cx="4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x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6A0648-D40B-AA11-7CA5-498D7C81CA9B}"/>
              </a:ext>
            </a:extLst>
          </p:cNvPr>
          <p:cNvSpPr txBox="1"/>
          <p:nvPr/>
        </p:nvSpPr>
        <p:spPr>
          <a:xfrm>
            <a:off x="9590784" y="3535382"/>
            <a:ext cx="4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y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9B161F-7A26-B993-1A0C-13C081703863}"/>
              </a:ext>
            </a:extLst>
          </p:cNvPr>
          <p:cNvSpPr txBox="1"/>
          <p:nvPr/>
        </p:nvSpPr>
        <p:spPr>
          <a:xfrm>
            <a:off x="9080829" y="4829146"/>
            <a:ext cx="48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16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1ACC62-2974-081B-CB90-05F83DAB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pPr algn="ctr"/>
            <a:r>
              <a:rPr lang="el-GR" dirty="0"/>
              <a:t>Ευθεία Κινηματική Ανάλυση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72E264C-4BDD-83B6-8D3B-5256DBB8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158"/>
            <a:ext cx="10515600" cy="89204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dirty="0"/>
              <a:t>Μετατοπίσεις αρθρώσεων {</a:t>
            </a:r>
            <a:r>
              <a:rPr lang="en-US" dirty="0"/>
              <a:t>q</a:t>
            </a:r>
            <a:r>
              <a:rPr lang="en-US" baseline="-25000" dirty="0"/>
              <a:t>i</a:t>
            </a:r>
            <a:r>
              <a:rPr lang="el-GR" dirty="0"/>
              <a:t>}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Μετατόπιση του </a:t>
            </a:r>
            <a:r>
              <a:rPr lang="en-US" dirty="0">
                <a:sym typeface="Wingdings" panose="05000000000000000000" pitchFamily="2" charset="2"/>
              </a:rPr>
              <a:t>End Effector 						    </a:t>
            </a:r>
            <a:r>
              <a:rPr lang="el-GR" dirty="0">
                <a:sym typeface="Wingdings" panose="05000000000000000000" pitchFamily="2" charset="2"/>
              </a:rPr>
              <a:t>(Θέση </a:t>
            </a:r>
            <a:r>
              <a:rPr lang="en-US" b="1" dirty="0">
                <a:sym typeface="Wingdings" panose="05000000000000000000" pitchFamily="2" charset="2"/>
              </a:rPr>
              <a:t>p </a:t>
            </a:r>
            <a:r>
              <a:rPr lang="el-GR" dirty="0">
                <a:sym typeface="Wingdings" panose="05000000000000000000" pitchFamily="2" charset="2"/>
              </a:rPr>
              <a:t>και Προσανατολισμός </a:t>
            </a:r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l-G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20" name="Θέση περιεχομένου 2">
            <a:extLst>
              <a:ext uri="{FF2B5EF4-FFF2-40B4-BE49-F238E27FC236}">
                <a16:creationId xmlns:a16="http://schemas.microsoft.com/office/drawing/2014/main" id="{18708833-00FA-7E2D-8615-A58514D8745B}"/>
              </a:ext>
            </a:extLst>
          </p:cNvPr>
          <p:cNvSpPr txBox="1">
            <a:spLocks/>
          </p:cNvSpPr>
          <p:nvPr/>
        </p:nvSpPr>
        <p:spPr>
          <a:xfrm>
            <a:off x="838200" y="2941442"/>
            <a:ext cx="10515600" cy="174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l-GR" dirty="0"/>
              <a:t>Μπορούμε να βρούμε θέση και προσανατολισμό όλων των ενδιαμέσων </a:t>
            </a:r>
            <a:r>
              <a:rPr lang="en-US" dirty="0"/>
              <a:t>frames </a:t>
            </a:r>
            <a:r>
              <a:rPr lang="el-GR" dirty="0"/>
              <a:t>και του </a:t>
            </a:r>
            <a:r>
              <a:rPr lang="en-US" dirty="0"/>
              <a:t>frame </a:t>
            </a:r>
            <a:r>
              <a:rPr lang="el-GR" dirty="0"/>
              <a:t>του </a:t>
            </a:r>
            <a:r>
              <a:rPr lang="en-US" dirty="0"/>
              <a:t>end effector</a:t>
            </a:r>
            <a:r>
              <a:rPr lang="el-GR" dirty="0"/>
              <a:t>, ως προς το </a:t>
            </a:r>
            <a:r>
              <a:rPr lang="en-US" dirty="0"/>
              <a:t>Base</a:t>
            </a:r>
            <a:r>
              <a:rPr lang="el-GR" dirty="0"/>
              <a:t> </a:t>
            </a:r>
            <a:r>
              <a:rPr lang="en-US" dirty="0"/>
              <a:t>frame, </a:t>
            </a:r>
            <a:r>
              <a:rPr lang="el-GR" dirty="0"/>
              <a:t>πολλαπλασιάζοντας διαδοχικά τους πίνακες ομογενών μετασχηματισμών</a:t>
            </a:r>
            <a:endParaRPr lang="en-US" dirty="0"/>
          </a:p>
        </p:txBody>
      </p:sp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7211CA52-7401-23B7-A479-C2740E6F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85" y="4689445"/>
            <a:ext cx="7725229" cy="6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2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9AF1A21D-28C7-F839-78B7-5D642FA9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528" y="4340407"/>
            <a:ext cx="7026249" cy="1082134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62D43204-E551-E461-02F0-42A34097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26" y="4454717"/>
            <a:ext cx="3063505" cy="96782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597EA18F-33E4-99DB-F51D-54AA6C3FE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329" y="2906985"/>
            <a:ext cx="3482642" cy="104403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2963D0AD-D904-BCC5-C851-9D31A650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167"/>
          </a:xfrm>
        </p:spPr>
        <p:txBody>
          <a:bodyPr/>
          <a:lstStyle/>
          <a:p>
            <a:pPr algn="ctr"/>
            <a:r>
              <a:rPr lang="el-GR" dirty="0"/>
              <a:t>Βραχίονας «Ζωγράφος»</a:t>
            </a:r>
            <a:endParaRPr lang="en-US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29159A5-A689-6299-5D9D-F09F31D2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2191"/>
          <a:stretch/>
        </p:blipFill>
        <p:spPr>
          <a:xfrm>
            <a:off x="1048624" y="1543184"/>
            <a:ext cx="3324093" cy="2340918"/>
          </a:xfrm>
        </p:spPr>
      </p:pic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3F7D60DC-1A76-F552-174B-E6654C193CBC}"/>
              </a:ext>
            </a:extLst>
          </p:cNvPr>
          <p:cNvGrpSpPr/>
          <p:nvPr/>
        </p:nvGrpSpPr>
        <p:grpSpPr>
          <a:xfrm>
            <a:off x="2243328" y="2310384"/>
            <a:ext cx="992529" cy="644051"/>
            <a:chOff x="2243328" y="2310384"/>
            <a:chExt cx="992529" cy="644051"/>
          </a:xfrm>
        </p:grpSpPr>
        <p:cxnSp>
          <p:nvCxnSpPr>
            <p:cNvPr id="7" name="Ευθύγραμμο βέλος σύνδεσης 6">
              <a:extLst>
                <a:ext uri="{FF2B5EF4-FFF2-40B4-BE49-F238E27FC236}">
                  <a16:creationId xmlns:a16="http://schemas.microsoft.com/office/drawing/2014/main" id="{BAB91D61-0F42-0938-4D25-29AC8D251B1D}"/>
                </a:ext>
              </a:extLst>
            </p:cNvPr>
            <p:cNvCxnSpPr/>
            <p:nvPr/>
          </p:nvCxnSpPr>
          <p:spPr>
            <a:xfrm flipV="1">
              <a:off x="2556349" y="2610486"/>
              <a:ext cx="679508" cy="343949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Ευθύγραμμο βέλος σύνδεσης 7">
              <a:extLst>
                <a:ext uri="{FF2B5EF4-FFF2-40B4-BE49-F238E27FC236}">
                  <a16:creationId xmlns:a16="http://schemas.microsoft.com/office/drawing/2014/main" id="{3829385E-5EF8-A3BF-1E79-EA99D4DFEB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3328" y="2310384"/>
              <a:ext cx="313021" cy="64405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4BEB5499-F722-EEA0-95FD-C42B41EC4DB3}"/>
              </a:ext>
            </a:extLst>
          </p:cNvPr>
          <p:cNvGrpSpPr/>
          <p:nvPr/>
        </p:nvGrpSpPr>
        <p:grpSpPr>
          <a:xfrm rot="20486855">
            <a:off x="3357379" y="1075200"/>
            <a:ext cx="992529" cy="644051"/>
            <a:chOff x="2243328" y="2310384"/>
            <a:chExt cx="992529" cy="644051"/>
          </a:xfrm>
        </p:grpSpPr>
        <p:cxnSp>
          <p:nvCxnSpPr>
            <p:cNvPr id="14" name="Ευθύγραμμο βέλος σύνδεσης 13">
              <a:extLst>
                <a:ext uri="{FF2B5EF4-FFF2-40B4-BE49-F238E27FC236}">
                  <a16:creationId xmlns:a16="http://schemas.microsoft.com/office/drawing/2014/main" id="{D4576611-2D67-B24E-C4F4-244BCA6800A5}"/>
                </a:ext>
              </a:extLst>
            </p:cNvPr>
            <p:cNvCxnSpPr/>
            <p:nvPr/>
          </p:nvCxnSpPr>
          <p:spPr>
            <a:xfrm flipV="1">
              <a:off x="2556349" y="2610486"/>
              <a:ext cx="679508" cy="343949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Ευθύγραμμο βέλος σύνδεσης 14">
              <a:extLst>
                <a:ext uri="{FF2B5EF4-FFF2-40B4-BE49-F238E27FC236}">
                  <a16:creationId xmlns:a16="http://schemas.microsoft.com/office/drawing/2014/main" id="{A8DD5F65-2CC5-8943-C6B1-50D19F79BC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3328" y="2310384"/>
              <a:ext cx="313021" cy="64405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Γραφή 15">
                <a:extLst>
                  <a:ext uri="{FF2B5EF4-FFF2-40B4-BE49-F238E27FC236}">
                    <a16:creationId xmlns:a16="http://schemas.microsoft.com/office/drawing/2014/main" id="{11243508-BAA0-E548-BA6A-5C5D875748F4}"/>
                  </a:ext>
                </a:extLst>
              </p14:cNvPr>
              <p14:cNvContentPartPr/>
              <p14:nvPr/>
            </p14:nvContentPartPr>
            <p14:xfrm>
              <a:off x="1962618" y="3648372"/>
              <a:ext cx="2262960" cy="85680"/>
            </p14:xfrm>
          </p:contentPart>
        </mc:Choice>
        <mc:Fallback xmlns="">
          <p:pic>
            <p:nvPicPr>
              <p:cNvPr id="16" name="Γραφή 15">
                <a:extLst>
                  <a:ext uri="{FF2B5EF4-FFF2-40B4-BE49-F238E27FC236}">
                    <a16:creationId xmlns:a16="http://schemas.microsoft.com/office/drawing/2014/main" id="{11243508-BAA0-E548-BA6A-5C5D875748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6978" y="3612372"/>
                <a:ext cx="23346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Γραφή 17">
                <a:extLst>
                  <a:ext uri="{FF2B5EF4-FFF2-40B4-BE49-F238E27FC236}">
                    <a16:creationId xmlns:a16="http://schemas.microsoft.com/office/drawing/2014/main" id="{E352B749-B543-831C-158D-EB2E491C3264}"/>
                  </a:ext>
                </a:extLst>
              </p14:cNvPr>
              <p14:cNvContentPartPr/>
              <p14:nvPr/>
            </p14:nvContentPartPr>
            <p14:xfrm>
              <a:off x="1384098" y="3690852"/>
              <a:ext cx="554040" cy="720"/>
            </p14:xfrm>
          </p:contentPart>
        </mc:Choice>
        <mc:Fallback xmlns="">
          <p:pic>
            <p:nvPicPr>
              <p:cNvPr id="18" name="Γραφή 17">
                <a:extLst>
                  <a:ext uri="{FF2B5EF4-FFF2-40B4-BE49-F238E27FC236}">
                    <a16:creationId xmlns:a16="http://schemas.microsoft.com/office/drawing/2014/main" id="{E352B749-B543-831C-158D-EB2E491C32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098" y="3618852"/>
                <a:ext cx="625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Γραφή 18">
                <a:extLst>
                  <a:ext uri="{FF2B5EF4-FFF2-40B4-BE49-F238E27FC236}">
                    <a16:creationId xmlns:a16="http://schemas.microsoft.com/office/drawing/2014/main" id="{686BFEA8-6190-DC23-D476-A1F696FFBC00}"/>
                  </a:ext>
                </a:extLst>
              </p14:cNvPr>
              <p14:cNvContentPartPr/>
              <p14:nvPr/>
            </p14:nvContentPartPr>
            <p14:xfrm>
              <a:off x="1588938" y="3732972"/>
              <a:ext cx="139680" cy="166320"/>
            </p14:xfrm>
          </p:contentPart>
        </mc:Choice>
        <mc:Fallback xmlns="">
          <p:pic>
            <p:nvPicPr>
              <p:cNvPr id="19" name="Γραφή 18">
                <a:extLst>
                  <a:ext uri="{FF2B5EF4-FFF2-40B4-BE49-F238E27FC236}">
                    <a16:creationId xmlns:a16="http://schemas.microsoft.com/office/drawing/2014/main" id="{686BFEA8-6190-DC23-D476-A1F696FFBC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2938" y="3697332"/>
                <a:ext cx="211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Γραφή 20">
                <a:extLst>
                  <a:ext uri="{FF2B5EF4-FFF2-40B4-BE49-F238E27FC236}">
                    <a16:creationId xmlns:a16="http://schemas.microsoft.com/office/drawing/2014/main" id="{E736DBDB-F5E8-1EFA-9475-08EDD1E6E2CD}"/>
                  </a:ext>
                </a:extLst>
              </p14:cNvPr>
              <p14:cNvContentPartPr/>
              <p14:nvPr/>
            </p14:nvContentPartPr>
            <p14:xfrm>
              <a:off x="1467618" y="3640452"/>
              <a:ext cx="319320" cy="360"/>
            </p14:xfrm>
          </p:contentPart>
        </mc:Choice>
        <mc:Fallback xmlns="">
          <p:pic>
            <p:nvPicPr>
              <p:cNvPr id="21" name="Γραφή 20">
                <a:extLst>
                  <a:ext uri="{FF2B5EF4-FFF2-40B4-BE49-F238E27FC236}">
                    <a16:creationId xmlns:a16="http://schemas.microsoft.com/office/drawing/2014/main" id="{E736DBDB-F5E8-1EFA-9475-08EDD1E6E2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1618" y="3604812"/>
                <a:ext cx="390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Γραφή 21">
                <a:extLst>
                  <a:ext uri="{FF2B5EF4-FFF2-40B4-BE49-F238E27FC236}">
                    <a16:creationId xmlns:a16="http://schemas.microsoft.com/office/drawing/2014/main" id="{9A9205BD-6C53-7E7E-40FF-A622449A19FB}"/>
                  </a:ext>
                </a:extLst>
              </p14:cNvPr>
              <p14:cNvContentPartPr/>
              <p14:nvPr/>
            </p14:nvContentPartPr>
            <p14:xfrm>
              <a:off x="1182138" y="1474692"/>
              <a:ext cx="111600" cy="1997280"/>
            </p14:xfrm>
          </p:contentPart>
        </mc:Choice>
        <mc:Fallback xmlns="">
          <p:pic>
            <p:nvPicPr>
              <p:cNvPr id="22" name="Γραφή 21">
                <a:extLst>
                  <a:ext uri="{FF2B5EF4-FFF2-40B4-BE49-F238E27FC236}">
                    <a16:creationId xmlns:a16="http://schemas.microsoft.com/office/drawing/2014/main" id="{9A9205BD-6C53-7E7E-40FF-A622449A19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6498" y="1438692"/>
                <a:ext cx="183240" cy="20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Γραφή 22">
                <a:extLst>
                  <a:ext uri="{FF2B5EF4-FFF2-40B4-BE49-F238E27FC236}">
                    <a16:creationId xmlns:a16="http://schemas.microsoft.com/office/drawing/2014/main" id="{9C0E1AA0-FCF0-5598-1E64-D8FC4E216856}"/>
                  </a:ext>
                </a:extLst>
              </p14:cNvPr>
              <p14:cNvContentPartPr/>
              <p14:nvPr/>
            </p14:nvContentPartPr>
            <p14:xfrm>
              <a:off x="1911300" y="3639120"/>
              <a:ext cx="52200" cy="19800"/>
            </p14:xfrm>
          </p:contentPart>
        </mc:Choice>
        <mc:Fallback xmlns="">
          <p:pic>
            <p:nvPicPr>
              <p:cNvPr id="23" name="Γραφή 22">
                <a:extLst>
                  <a:ext uri="{FF2B5EF4-FFF2-40B4-BE49-F238E27FC236}">
                    <a16:creationId xmlns:a16="http://schemas.microsoft.com/office/drawing/2014/main" id="{9C0E1AA0-FCF0-5598-1E64-D8FC4E2168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6980" y="3634800"/>
                <a:ext cx="6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Γραφή 23">
                <a:extLst>
                  <a:ext uri="{FF2B5EF4-FFF2-40B4-BE49-F238E27FC236}">
                    <a16:creationId xmlns:a16="http://schemas.microsoft.com/office/drawing/2014/main" id="{275ABE85-AB34-A348-BB20-06EA1C4C2417}"/>
                  </a:ext>
                </a:extLst>
              </p14:cNvPr>
              <p14:cNvContentPartPr/>
              <p14:nvPr/>
            </p14:nvContentPartPr>
            <p14:xfrm>
              <a:off x="1177980" y="3556680"/>
              <a:ext cx="103680" cy="136800"/>
            </p14:xfrm>
          </p:contentPart>
        </mc:Choice>
        <mc:Fallback xmlns="">
          <p:pic>
            <p:nvPicPr>
              <p:cNvPr id="24" name="Γραφή 23">
                <a:extLst>
                  <a:ext uri="{FF2B5EF4-FFF2-40B4-BE49-F238E27FC236}">
                    <a16:creationId xmlns:a16="http://schemas.microsoft.com/office/drawing/2014/main" id="{275ABE85-AB34-A348-BB20-06EA1C4C24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3660" y="3552360"/>
                <a:ext cx="112320" cy="145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58CD24A-D7FE-F6F2-61C1-639EA2B96D47}"/>
              </a:ext>
            </a:extLst>
          </p:cNvPr>
          <p:cNvSpPr txBox="1"/>
          <p:nvPr/>
        </p:nvSpPr>
        <p:spPr>
          <a:xfrm>
            <a:off x="4693840" y="1403140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Μετάβαση από το Ο</a:t>
            </a:r>
            <a:r>
              <a:rPr lang="el-GR" baseline="-25000" dirty="0"/>
              <a:t>0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l-GR" baseline="-25000" dirty="0"/>
              <a:t>0</a:t>
            </a:r>
            <a:r>
              <a:rPr lang="en-US" dirty="0"/>
              <a:t>y</a:t>
            </a:r>
            <a:r>
              <a:rPr lang="el-GR" baseline="-25000" dirty="0"/>
              <a:t>0</a:t>
            </a:r>
            <a:r>
              <a:rPr lang="en-US" dirty="0"/>
              <a:t> z</a:t>
            </a:r>
            <a:r>
              <a:rPr lang="el-GR" baseline="-25000" dirty="0"/>
              <a:t>0</a:t>
            </a:r>
            <a:r>
              <a:rPr lang="en-US" baseline="-25000" dirty="0"/>
              <a:t> </a:t>
            </a:r>
            <a:r>
              <a:rPr lang="el-GR" dirty="0"/>
              <a:t>στο Ο</a:t>
            </a:r>
            <a:r>
              <a:rPr lang="el-GR" baseline="-25000" dirty="0"/>
              <a:t>1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l-GR" baseline="-25000" dirty="0"/>
              <a:t>1</a:t>
            </a:r>
            <a:r>
              <a:rPr lang="en-US" dirty="0"/>
              <a:t>y</a:t>
            </a:r>
            <a:r>
              <a:rPr lang="el-GR" baseline="-25000" dirty="0"/>
              <a:t>1</a:t>
            </a:r>
            <a:r>
              <a:rPr lang="en-US" dirty="0"/>
              <a:t> z</a:t>
            </a:r>
            <a:r>
              <a:rPr lang="el-GR" baseline="-25000" dirty="0"/>
              <a:t>1</a:t>
            </a:r>
            <a:endParaRPr lang="en-US" dirty="0"/>
          </a:p>
        </p:txBody>
      </p:sp>
      <p:sp>
        <p:nvSpPr>
          <p:cNvPr id="38" name="Ορθογώνιο: Στρογγύλεμα γωνιών 37">
            <a:extLst>
              <a:ext uri="{FF2B5EF4-FFF2-40B4-BE49-F238E27FC236}">
                <a16:creationId xmlns:a16="http://schemas.microsoft.com/office/drawing/2014/main" id="{93092A51-AB78-BE27-0AF1-91756565D126}"/>
              </a:ext>
            </a:extLst>
          </p:cNvPr>
          <p:cNvSpPr/>
          <p:nvPr/>
        </p:nvSpPr>
        <p:spPr>
          <a:xfrm>
            <a:off x="5998691" y="2982728"/>
            <a:ext cx="1415047" cy="641236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Ορθογώνιο: Στρογγύλεμα γωνιών 38">
            <a:extLst>
              <a:ext uri="{FF2B5EF4-FFF2-40B4-BE49-F238E27FC236}">
                <a16:creationId xmlns:a16="http://schemas.microsoft.com/office/drawing/2014/main" id="{D7381DEA-BAD5-F8DF-9BF7-E17C962C15F3}"/>
              </a:ext>
            </a:extLst>
          </p:cNvPr>
          <p:cNvSpPr/>
          <p:nvPr/>
        </p:nvSpPr>
        <p:spPr>
          <a:xfrm>
            <a:off x="7430242" y="2997884"/>
            <a:ext cx="730778" cy="64123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B17093-A13B-46AD-5036-454DD796B5DD}"/>
              </a:ext>
            </a:extLst>
          </p:cNvPr>
          <p:cNvSpPr txBox="1"/>
          <p:nvPr/>
        </p:nvSpPr>
        <p:spPr>
          <a:xfrm>
            <a:off x="2131133" y="3590747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DC05C3-7CA7-C46A-E153-B66F654A4B6A}"/>
              </a:ext>
            </a:extLst>
          </p:cNvPr>
          <p:cNvSpPr txBox="1"/>
          <p:nvPr/>
        </p:nvSpPr>
        <p:spPr>
          <a:xfrm>
            <a:off x="838200" y="2735202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6B5E2E-FAF1-5065-B276-D9396E138FE1}"/>
              </a:ext>
            </a:extLst>
          </p:cNvPr>
          <p:cNvSpPr txBox="1"/>
          <p:nvPr/>
        </p:nvSpPr>
        <p:spPr>
          <a:xfrm>
            <a:off x="797769" y="3590747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85D0C5-8E62-AC0B-E31E-960C08D3E675}"/>
              </a:ext>
            </a:extLst>
          </p:cNvPr>
          <p:cNvSpPr txBox="1"/>
          <p:nvPr/>
        </p:nvSpPr>
        <p:spPr>
          <a:xfrm>
            <a:off x="3101100" y="2624770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092195-0CCA-2CEC-B946-21C651E89AC8}"/>
              </a:ext>
            </a:extLst>
          </p:cNvPr>
          <p:cNvSpPr txBox="1"/>
          <p:nvPr/>
        </p:nvSpPr>
        <p:spPr>
          <a:xfrm>
            <a:off x="2525312" y="2982728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830E56-7862-35C5-9668-A7258C7ADEEA}"/>
              </a:ext>
            </a:extLst>
          </p:cNvPr>
          <p:cNvSpPr txBox="1"/>
          <p:nvPr/>
        </p:nvSpPr>
        <p:spPr>
          <a:xfrm>
            <a:off x="1894352" y="2117903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BF5B49-1D70-728D-1D0C-5ED4737C2E41}"/>
              </a:ext>
            </a:extLst>
          </p:cNvPr>
          <p:cNvSpPr txBox="1"/>
          <p:nvPr/>
        </p:nvSpPr>
        <p:spPr>
          <a:xfrm>
            <a:off x="2928083" y="975040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6AE852-B03F-FAAE-07D4-AE9C1E4B84B4}"/>
              </a:ext>
            </a:extLst>
          </p:cNvPr>
          <p:cNvSpPr txBox="1"/>
          <p:nvPr/>
        </p:nvSpPr>
        <p:spPr>
          <a:xfrm>
            <a:off x="4199092" y="1254854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D635B-0FFE-969E-2C5B-DCF8AC9FC371}"/>
              </a:ext>
            </a:extLst>
          </p:cNvPr>
          <p:cNvSpPr txBox="1"/>
          <p:nvPr/>
        </p:nvSpPr>
        <p:spPr>
          <a:xfrm>
            <a:off x="3853130" y="1766245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0A08DC-9434-AAFC-F432-721C70064F62}"/>
              </a:ext>
            </a:extLst>
          </p:cNvPr>
          <p:cNvSpPr txBox="1"/>
          <p:nvPr/>
        </p:nvSpPr>
        <p:spPr>
          <a:xfrm>
            <a:off x="272376" y="411188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Όμοια</a:t>
            </a:r>
            <a:endParaRPr lang="en-US" dirty="0"/>
          </a:p>
        </p:txBody>
      </p:sp>
      <p:sp>
        <p:nvSpPr>
          <p:cNvPr id="53" name="Ορθογώνιο: Στρογγύλεμα γωνιών 52">
            <a:extLst>
              <a:ext uri="{FF2B5EF4-FFF2-40B4-BE49-F238E27FC236}">
                <a16:creationId xmlns:a16="http://schemas.microsoft.com/office/drawing/2014/main" id="{7E0F9E49-9A4C-B9C8-C508-71C86712DC67}"/>
              </a:ext>
            </a:extLst>
          </p:cNvPr>
          <p:cNvSpPr/>
          <p:nvPr/>
        </p:nvSpPr>
        <p:spPr>
          <a:xfrm>
            <a:off x="1391756" y="4520414"/>
            <a:ext cx="1415047" cy="627654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Ορθογώνιο: Στρογγύλεμα γωνιών 53">
            <a:extLst>
              <a:ext uri="{FF2B5EF4-FFF2-40B4-BE49-F238E27FC236}">
                <a16:creationId xmlns:a16="http://schemas.microsoft.com/office/drawing/2014/main" id="{74EE0674-3A20-E80B-544B-8CDC20F44A31}"/>
              </a:ext>
            </a:extLst>
          </p:cNvPr>
          <p:cNvSpPr/>
          <p:nvPr/>
        </p:nvSpPr>
        <p:spPr>
          <a:xfrm>
            <a:off x="2839113" y="4515322"/>
            <a:ext cx="667485" cy="6402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E28C69-69B8-C5B0-B1D3-92DC9B0B12E1}"/>
              </a:ext>
            </a:extLst>
          </p:cNvPr>
          <p:cNvSpPr txBox="1"/>
          <p:nvPr/>
        </p:nvSpPr>
        <p:spPr>
          <a:xfrm>
            <a:off x="4087525" y="409116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Και άρα</a:t>
            </a:r>
            <a:endParaRPr lang="en-US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49A031E-B43A-8A98-BCB3-17FE64AB4F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21693" y="1811230"/>
            <a:ext cx="5540220" cy="998307"/>
          </a:xfrm>
          <a:prstGeom prst="rect">
            <a:avLst/>
          </a:prstGeom>
        </p:spPr>
      </p:pic>
      <p:sp>
        <p:nvSpPr>
          <p:cNvPr id="29" name="Ορθογώνιο: Στρογγύλεμα γωνιών 28">
            <a:extLst>
              <a:ext uri="{FF2B5EF4-FFF2-40B4-BE49-F238E27FC236}">
                <a16:creationId xmlns:a16="http://schemas.microsoft.com/office/drawing/2014/main" id="{BE0F1911-FA37-3650-BFFA-B95303F83718}"/>
              </a:ext>
            </a:extLst>
          </p:cNvPr>
          <p:cNvSpPr/>
          <p:nvPr/>
        </p:nvSpPr>
        <p:spPr>
          <a:xfrm>
            <a:off x="6800766" y="4429129"/>
            <a:ext cx="2364212" cy="627654"/>
          </a:xfrm>
          <a:prstGeom prst="round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Ορθογώνιο: Στρογγύλεμα γωνιών 30">
            <a:extLst>
              <a:ext uri="{FF2B5EF4-FFF2-40B4-BE49-F238E27FC236}">
                <a16:creationId xmlns:a16="http://schemas.microsoft.com/office/drawing/2014/main" id="{1F768DDF-B129-9FE1-B5AB-CE2D8553584F}"/>
              </a:ext>
            </a:extLst>
          </p:cNvPr>
          <p:cNvSpPr/>
          <p:nvPr/>
        </p:nvSpPr>
        <p:spPr>
          <a:xfrm>
            <a:off x="9215312" y="4424063"/>
            <a:ext cx="2072081" cy="64028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75CEFA-E291-505A-85E9-19A8B0605914}"/>
              </a:ext>
            </a:extLst>
          </p:cNvPr>
          <p:cNvSpPr txBox="1"/>
          <p:nvPr/>
        </p:nvSpPr>
        <p:spPr>
          <a:xfrm>
            <a:off x="1935359" y="3344446"/>
            <a:ext cx="3518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grpSp>
        <p:nvGrpSpPr>
          <p:cNvPr id="30" name="Ομάδα 29">
            <a:extLst>
              <a:ext uri="{FF2B5EF4-FFF2-40B4-BE49-F238E27FC236}">
                <a16:creationId xmlns:a16="http://schemas.microsoft.com/office/drawing/2014/main" id="{CBA93FD2-200D-9357-1CC6-0D9B089165E1}"/>
              </a:ext>
            </a:extLst>
          </p:cNvPr>
          <p:cNvGrpSpPr/>
          <p:nvPr/>
        </p:nvGrpSpPr>
        <p:grpSpPr>
          <a:xfrm>
            <a:off x="1206378" y="2942888"/>
            <a:ext cx="1044479" cy="716032"/>
            <a:chOff x="1198849" y="2958044"/>
            <a:chExt cx="1044479" cy="716032"/>
          </a:xfrm>
        </p:grpSpPr>
        <p:cxnSp>
          <p:nvCxnSpPr>
            <p:cNvPr id="26" name="Ευθύγραμμο βέλος σύνδεσης 25">
              <a:extLst>
                <a:ext uri="{FF2B5EF4-FFF2-40B4-BE49-F238E27FC236}">
                  <a16:creationId xmlns:a16="http://schemas.microsoft.com/office/drawing/2014/main" id="{4F241F7D-6E35-C238-EF7A-8DA499FC3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7998" y="3639120"/>
              <a:ext cx="1035330" cy="34956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Ευθύγραμμο βέλος σύνδεσης 26">
              <a:extLst>
                <a:ext uri="{FF2B5EF4-FFF2-40B4-BE49-F238E27FC236}">
                  <a16:creationId xmlns:a16="http://schemas.microsoft.com/office/drawing/2014/main" id="{EC6907F3-2CF4-4175-2CF0-62700F1F52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8849" y="2958044"/>
              <a:ext cx="9149" cy="71603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BF9D988-7B63-8C77-6154-AC039129994D}"/>
              </a:ext>
            </a:extLst>
          </p:cNvPr>
          <p:cNvSpPr txBox="1"/>
          <p:nvPr/>
        </p:nvSpPr>
        <p:spPr>
          <a:xfrm>
            <a:off x="3430520" y="2239270"/>
            <a:ext cx="3518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33513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48DC69-AEBD-C655-ECBE-205368ED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pPr algn="ctr"/>
            <a:r>
              <a:rPr lang="el-GR" dirty="0"/>
              <a:t>Αντίστροφη Κινηματική Ανάλυση</a:t>
            </a:r>
            <a:endParaRPr lang="en-US" dirty="0"/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27086799-5C32-811E-CBE6-42BC7C034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158"/>
            <a:ext cx="10515600" cy="892044"/>
          </a:xfrm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    Μετατόπιση του </a:t>
            </a:r>
            <a:r>
              <a:rPr lang="en-US" dirty="0">
                <a:sym typeface="Wingdings" panose="05000000000000000000" pitchFamily="2" charset="2"/>
              </a:rPr>
              <a:t>End Effector </a:t>
            </a:r>
            <a:r>
              <a:rPr lang="el-GR" dirty="0">
                <a:sym typeface="Wingdings" panose="05000000000000000000" pitchFamily="2" charset="2"/>
              </a:rPr>
              <a:t>     </a:t>
            </a:r>
            <a:r>
              <a:rPr lang="el-GR" dirty="0"/>
              <a:t>Μετατοπίσεις αρθρώσεων {</a:t>
            </a:r>
            <a:r>
              <a:rPr lang="en-US" dirty="0"/>
              <a:t>q</a:t>
            </a:r>
            <a:r>
              <a:rPr lang="en-US" baseline="-25000" dirty="0"/>
              <a:t>i</a:t>
            </a:r>
            <a:r>
              <a:rPr lang="el-GR" dirty="0"/>
              <a:t>} </a:t>
            </a:r>
            <a:r>
              <a:rPr lang="el-GR" dirty="0">
                <a:sym typeface="Wingdings" panose="05000000000000000000" pitchFamily="2" charset="2"/>
              </a:rPr>
              <a:t>(Θέση </a:t>
            </a:r>
            <a:r>
              <a:rPr lang="en-US" b="1" dirty="0">
                <a:sym typeface="Wingdings" panose="05000000000000000000" pitchFamily="2" charset="2"/>
              </a:rPr>
              <a:t>p </a:t>
            </a:r>
            <a:r>
              <a:rPr lang="el-GR" dirty="0">
                <a:sym typeface="Wingdings" panose="05000000000000000000" pitchFamily="2" charset="2"/>
              </a:rPr>
              <a:t>και Προσανατολισμός </a:t>
            </a:r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l-GR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521E9F-618E-13C6-F3C9-C0CB45E9FE15}"/>
              </a:ext>
            </a:extLst>
          </p:cNvPr>
          <p:cNvSpPr txBox="1"/>
          <p:nvPr/>
        </p:nvSpPr>
        <p:spPr>
          <a:xfrm>
            <a:off x="838200" y="3061982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Εν γένει είναι δύσκολο πρόβλημα</a:t>
            </a:r>
            <a:r>
              <a:rPr lang="en-US" sz="2400" dirty="0"/>
              <a:t> </a:t>
            </a:r>
            <a:r>
              <a:rPr lang="el-GR" sz="2400" dirty="0"/>
              <a:t>γιατί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Οι εξισώσεις είναι συνήθως μη γραμμικές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Μπορεί να υπάρχουν περισσότερες από μία λύσεις {</a:t>
            </a: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el-GR" sz="2400" dirty="0"/>
              <a:t>}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Μπορεί να υπάρχει απειρία λύσεων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400" dirty="0"/>
              <a:t>Μπορεί να μην υπάρχει λύση στο πρόβλημα (π.χ. όταν η επιθυμητή θέση δεν είναι προσιτή από τον βραχίονα)</a:t>
            </a:r>
          </a:p>
        </p:txBody>
      </p:sp>
    </p:spTree>
    <p:extLst>
      <p:ext uri="{BB962C8B-B14F-4D97-AF65-F5344CB8AC3E}">
        <p14:creationId xmlns:p14="http://schemas.microsoft.com/office/powerpoint/2010/main" val="54214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5D7174-56D6-4240-4C45-AA3E8C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902"/>
            <a:ext cx="10515600" cy="792556"/>
          </a:xfrm>
        </p:spPr>
        <p:txBody>
          <a:bodyPr/>
          <a:lstStyle/>
          <a:p>
            <a:pPr algn="ctr"/>
            <a:r>
              <a:rPr lang="en-US" dirty="0"/>
              <a:t>Atan2(y , x)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A51C129A-0498-15A3-8C23-666612C40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516" y="942516"/>
            <a:ext cx="9590968" cy="54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7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AE6FF7-F2F3-C2A2-A664-1BA57DE7A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11"/>
          </a:xfrm>
        </p:spPr>
        <p:txBody>
          <a:bodyPr/>
          <a:lstStyle/>
          <a:p>
            <a:pPr algn="ctr"/>
            <a:r>
              <a:rPr lang="el-GR" dirty="0"/>
              <a:t>Βραχίονας «Ζωγράφος»</a:t>
            </a:r>
            <a:endParaRPr lang="en-US" dirty="0"/>
          </a:p>
        </p:txBody>
      </p:sp>
      <p:pic>
        <p:nvPicPr>
          <p:cNvPr id="6" name="Θέση περιεχομένου 4">
            <a:extLst>
              <a:ext uri="{FF2B5EF4-FFF2-40B4-BE49-F238E27FC236}">
                <a16:creationId xmlns:a16="http://schemas.microsoft.com/office/drawing/2014/main" id="{02F2419E-BD20-F5FA-CFF5-C673E3A7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"/>
          <a:stretch/>
        </p:blipFill>
        <p:spPr>
          <a:xfrm>
            <a:off x="729843" y="1973883"/>
            <a:ext cx="3324093" cy="2340918"/>
          </a:xfrm>
          <a:prstGeom prst="rect">
            <a:avLst/>
          </a:prstGeom>
        </p:spPr>
      </p:pic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9555A9DA-8030-357D-DB22-E82F73D4302E}"/>
              </a:ext>
            </a:extLst>
          </p:cNvPr>
          <p:cNvGrpSpPr/>
          <p:nvPr/>
        </p:nvGrpSpPr>
        <p:grpSpPr>
          <a:xfrm>
            <a:off x="1924547" y="2741083"/>
            <a:ext cx="992529" cy="644051"/>
            <a:chOff x="2243328" y="2310384"/>
            <a:chExt cx="992529" cy="644051"/>
          </a:xfrm>
        </p:grpSpPr>
        <p:cxnSp>
          <p:nvCxnSpPr>
            <p:cNvPr id="8" name="Ευθύγραμμο βέλος σύνδεσης 7">
              <a:extLst>
                <a:ext uri="{FF2B5EF4-FFF2-40B4-BE49-F238E27FC236}">
                  <a16:creationId xmlns:a16="http://schemas.microsoft.com/office/drawing/2014/main" id="{420DF853-8172-43BE-BD91-142902D39CA6}"/>
                </a:ext>
              </a:extLst>
            </p:cNvPr>
            <p:cNvCxnSpPr/>
            <p:nvPr/>
          </p:nvCxnSpPr>
          <p:spPr>
            <a:xfrm flipV="1">
              <a:off x="2556349" y="2610486"/>
              <a:ext cx="679508" cy="343949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Ευθύγραμμο βέλος σύνδεσης 8">
              <a:extLst>
                <a:ext uri="{FF2B5EF4-FFF2-40B4-BE49-F238E27FC236}">
                  <a16:creationId xmlns:a16="http://schemas.microsoft.com/office/drawing/2014/main" id="{DB0CB747-6330-2BE3-9682-E36F7A323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3328" y="2310384"/>
              <a:ext cx="313021" cy="64405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8675D506-745E-FC49-FDDC-523DF77D9192}"/>
              </a:ext>
            </a:extLst>
          </p:cNvPr>
          <p:cNvGrpSpPr/>
          <p:nvPr/>
        </p:nvGrpSpPr>
        <p:grpSpPr>
          <a:xfrm rot="20486855">
            <a:off x="3038598" y="1505899"/>
            <a:ext cx="992529" cy="644051"/>
            <a:chOff x="2243328" y="2310384"/>
            <a:chExt cx="992529" cy="644051"/>
          </a:xfrm>
        </p:grpSpPr>
        <p:cxnSp>
          <p:nvCxnSpPr>
            <p:cNvPr id="11" name="Ευθύγραμμο βέλος σύνδεσης 10">
              <a:extLst>
                <a:ext uri="{FF2B5EF4-FFF2-40B4-BE49-F238E27FC236}">
                  <a16:creationId xmlns:a16="http://schemas.microsoft.com/office/drawing/2014/main" id="{EE6E900D-5783-4067-0481-8396EDC0F2DF}"/>
                </a:ext>
              </a:extLst>
            </p:cNvPr>
            <p:cNvCxnSpPr/>
            <p:nvPr/>
          </p:nvCxnSpPr>
          <p:spPr>
            <a:xfrm flipV="1">
              <a:off x="2556349" y="2610486"/>
              <a:ext cx="679508" cy="343949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Ευθύγραμμο βέλος σύνδεσης 11">
              <a:extLst>
                <a:ext uri="{FF2B5EF4-FFF2-40B4-BE49-F238E27FC236}">
                  <a16:creationId xmlns:a16="http://schemas.microsoft.com/office/drawing/2014/main" id="{9AF8DA24-08DB-168C-37AF-8D1ECB858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3328" y="2310384"/>
              <a:ext cx="313021" cy="64405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Γραφή 12">
                <a:extLst>
                  <a:ext uri="{FF2B5EF4-FFF2-40B4-BE49-F238E27FC236}">
                    <a16:creationId xmlns:a16="http://schemas.microsoft.com/office/drawing/2014/main" id="{152B81F6-A9DE-F283-F0F9-5A9D94320697}"/>
                  </a:ext>
                </a:extLst>
              </p14:cNvPr>
              <p14:cNvContentPartPr/>
              <p14:nvPr/>
            </p14:nvContentPartPr>
            <p14:xfrm>
              <a:off x="1643837" y="4079071"/>
              <a:ext cx="2262960" cy="85680"/>
            </p14:xfrm>
          </p:contentPart>
        </mc:Choice>
        <mc:Fallback xmlns="">
          <p:pic>
            <p:nvPicPr>
              <p:cNvPr id="13" name="Γραφή 12">
                <a:extLst>
                  <a:ext uri="{FF2B5EF4-FFF2-40B4-BE49-F238E27FC236}">
                    <a16:creationId xmlns:a16="http://schemas.microsoft.com/office/drawing/2014/main" id="{152B81F6-A9DE-F283-F0F9-5A9D943206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7837" y="4043222"/>
                <a:ext cx="2334600" cy="157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Γραφή 13">
                <a:extLst>
                  <a:ext uri="{FF2B5EF4-FFF2-40B4-BE49-F238E27FC236}">
                    <a16:creationId xmlns:a16="http://schemas.microsoft.com/office/drawing/2014/main" id="{9BEE1353-5FA4-024A-FF94-DF3DB937A8F2}"/>
                  </a:ext>
                </a:extLst>
              </p14:cNvPr>
              <p14:cNvContentPartPr/>
              <p14:nvPr/>
            </p14:nvContentPartPr>
            <p14:xfrm>
              <a:off x="1065317" y="4121551"/>
              <a:ext cx="554040" cy="720"/>
            </p14:xfrm>
          </p:contentPart>
        </mc:Choice>
        <mc:Fallback xmlns="">
          <p:pic>
            <p:nvPicPr>
              <p:cNvPr id="14" name="Γραφή 13">
                <a:extLst>
                  <a:ext uri="{FF2B5EF4-FFF2-40B4-BE49-F238E27FC236}">
                    <a16:creationId xmlns:a16="http://schemas.microsoft.com/office/drawing/2014/main" id="{9BEE1353-5FA4-024A-FF94-DF3DB937A8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9340" y="4049551"/>
                <a:ext cx="62563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Γραφή 14">
                <a:extLst>
                  <a:ext uri="{FF2B5EF4-FFF2-40B4-BE49-F238E27FC236}">
                    <a16:creationId xmlns:a16="http://schemas.microsoft.com/office/drawing/2014/main" id="{825337BD-CE21-C91F-77BA-077E6BE00AB2}"/>
                  </a:ext>
                </a:extLst>
              </p14:cNvPr>
              <p14:cNvContentPartPr/>
              <p14:nvPr/>
            </p14:nvContentPartPr>
            <p14:xfrm>
              <a:off x="1270157" y="4163671"/>
              <a:ext cx="139680" cy="166320"/>
            </p14:xfrm>
          </p:contentPart>
        </mc:Choice>
        <mc:Fallback xmlns="">
          <p:pic>
            <p:nvPicPr>
              <p:cNvPr id="15" name="Γραφή 14">
                <a:extLst>
                  <a:ext uri="{FF2B5EF4-FFF2-40B4-BE49-F238E27FC236}">
                    <a16:creationId xmlns:a16="http://schemas.microsoft.com/office/drawing/2014/main" id="{825337BD-CE21-C91F-77BA-077E6BE00A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4157" y="4127671"/>
                <a:ext cx="211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Γραφή 15">
                <a:extLst>
                  <a:ext uri="{FF2B5EF4-FFF2-40B4-BE49-F238E27FC236}">
                    <a16:creationId xmlns:a16="http://schemas.microsoft.com/office/drawing/2014/main" id="{3D3AB58F-F7D4-0EC5-779C-64C88336A7C2}"/>
                  </a:ext>
                </a:extLst>
              </p14:cNvPr>
              <p14:cNvContentPartPr/>
              <p14:nvPr/>
            </p14:nvContentPartPr>
            <p14:xfrm>
              <a:off x="1148837" y="4071151"/>
              <a:ext cx="319320" cy="360"/>
            </p14:xfrm>
          </p:contentPart>
        </mc:Choice>
        <mc:Fallback xmlns="">
          <p:pic>
            <p:nvPicPr>
              <p:cNvPr id="16" name="Γραφή 15">
                <a:extLst>
                  <a:ext uri="{FF2B5EF4-FFF2-40B4-BE49-F238E27FC236}">
                    <a16:creationId xmlns:a16="http://schemas.microsoft.com/office/drawing/2014/main" id="{3D3AB58F-F7D4-0EC5-779C-64C88336A7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2878" y="4035151"/>
                <a:ext cx="390879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Γραφή 16">
                <a:extLst>
                  <a:ext uri="{FF2B5EF4-FFF2-40B4-BE49-F238E27FC236}">
                    <a16:creationId xmlns:a16="http://schemas.microsoft.com/office/drawing/2014/main" id="{8875F619-CB43-A67F-2221-CFBF8B790DD9}"/>
                  </a:ext>
                </a:extLst>
              </p14:cNvPr>
              <p14:cNvContentPartPr/>
              <p14:nvPr/>
            </p14:nvContentPartPr>
            <p14:xfrm>
              <a:off x="863357" y="1905391"/>
              <a:ext cx="111600" cy="1997280"/>
            </p14:xfrm>
          </p:contentPart>
        </mc:Choice>
        <mc:Fallback xmlns="">
          <p:pic>
            <p:nvPicPr>
              <p:cNvPr id="17" name="Γραφή 16">
                <a:extLst>
                  <a:ext uri="{FF2B5EF4-FFF2-40B4-BE49-F238E27FC236}">
                    <a16:creationId xmlns:a16="http://schemas.microsoft.com/office/drawing/2014/main" id="{8875F619-CB43-A67F-2221-CFBF8B790D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7240" y="1869397"/>
                <a:ext cx="183472" cy="206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Γραφή 17">
                <a:extLst>
                  <a:ext uri="{FF2B5EF4-FFF2-40B4-BE49-F238E27FC236}">
                    <a16:creationId xmlns:a16="http://schemas.microsoft.com/office/drawing/2014/main" id="{BB1FF8D1-6F92-5DFC-8B82-771661F49D89}"/>
                  </a:ext>
                </a:extLst>
              </p14:cNvPr>
              <p14:cNvContentPartPr/>
              <p14:nvPr/>
            </p14:nvContentPartPr>
            <p14:xfrm>
              <a:off x="1592519" y="4069819"/>
              <a:ext cx="52200" cy="19800"/>
            </p14:xfrm>
          </p:contentPart>
        </mc:Choice>
        <mc:Fallback xmlns="">
          <p:pic>
            <p:nvPicPr>
              <p:cNvPr id="18" name="Γραφή 17">
                <a:extLst>
                  <a:ext uri="{FF2B5EF4-FFF2-40B4-BE49-F238E27FC236}">
                    <a16:creationId xmlns:a16="http://schemas.microsoft.com/office/drawing/2014/main" id="{BB1FF8D1-6F92-5DFC-8B82-771661F49D8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88199" y="4065499"/>
                <a:ext cx="6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Γραφή 18">
                <a:extLst>
                  <a:ext uri="{FF2B5EF4-FFF2-40B4-BE49-F238E27FC236}">
                    <a16:creationId xmlns:a16="http://schemas.microsoft.com/office/drawing/2014/main" id="{6FA3699A-3ACB-76EE-BCA2-3B3538DA3AA5}"/>
                  </a:ext>
                </a:extLst>
              </p14:cNvPr>
              <p14:cNvContentPartPr/>
              <p14:nvPr/>
            </p14:nvContentPartPr>
            <p14:xfrm>
              <a:off x="859199" y="3987379"/>
              <a:ext cx="103680" cy="136800"/>
            </p14:xfrm>
          </p:contentPart>
        </mc:Choice>
        <mc:Fallback xmlns="">
          <p:pic>
            <p:nvPicPr>
              <p:cNvPr id="19" name="Γραφή 18">
                <a:extLst>
                  <a:ext uri="{FF2B5EF4-FFF2-40B4-BE49-F238E27FC236}">
                    <a16:creationId xmlns:a16="http://schemas.microsoft.com/office/drawing/2014/main" id="{6FA3699A-3ACB-76EE-BCA2-3B3538DA3A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879" y="3983059"/>
                <a:ext cx="112320" cy="1454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BF72FB8-0D48-F6A6-DB78-8276BAD16C54}"/>
              </a:ext>
            </a:extLst>
          </p:cNvPr>
          <p:cNvSpPr txBox="1"/>
          <p:nvPr/>
        </p:nvSpPr>
        <p:spPr>
          <a:xfrm>
            <a:off x="1812352" y="4021446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2D08F3-7E6A-41B8-6A41-600A01AFDBD6}"/>
              </a:ext>
            </a:extLst>
          </p:cNvPr>
          <p:cNvSpPr txBox="1"/>
          <p:nvPr/>
        </p:nvSpPr>
        <p:spPr>
          <a:xfrm>
            <a:off x="519419" y="3165901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1E0D2-05AB-3D37-7F31-F867AF9237DD}"/>
              </a:ext>
            </a:extLst>
          </p:cNvPr>
          <p:cNvSpPr txBox="1"/>
          <p:nvPr/>
        </p:nvSpPr>
        <p:spPr>
          <a:xfrm>
            <a:off x="478988" y="4021446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D40043-1166-E01E-5D9E-CBBF83F8D0B7}"/>
              </a:ext>
            </a:extLst>
          </p:cNvPr>
          <p:cNvSpPr txBox="1"/>
          <p:nvPr/>
        </p:nvSpPr>
        <p:spPr>
          <a:xfrm>
            <a:off x="2782319" y="3055469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1C7897-5771-002D-40E9-9F42FA6C6473}"/>
              </a:ext>
            </a:extLst>
          </p:cNvPr>
          <p:cNvSpPr txBox="1"/>
          <p:nvPr/>
        </p:nvSpPr>
        <p:spPr>
          <a:xfrm>
            <a:off x="2206531" y="3413427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B12244-E3E7-0BFF-34F6-12E08F1C81F9}"/>
              </a:ext>
            </a:extLst>
          </p:cNvPr>
          <p:cNvSpPr txBox="1"/>
          <p:nvPr/>
        </p:nvSpPr>
        <p:spPr>
          <a:xfrm>
            <a:off x="1575571" y="2548602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EC1888-C8E8-1878-A0CF-3D8A090934F1}"/>
              </a:ext>
            </a:extLst>
          </p:cNvPr>
          <p:cNvSpPr txBox="1"/>
          <p:nvPr/>
        </p:nvSpPr>
        <p:spPr>
          <a:xfrm>
            <a:off x="2609302" y="1405739"/>
            <a:ext cx="46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BB1CC1-19FF-6C21-43FD-8B200794B1E9}"/>
              </a:ext>
            </a:extLst>
          </p:cNvPr>
          <p:cNvSpPr txBox="1"/>
          <p:nvPr/>
        </p:nvSpPr>
        <p:spPr>
          <a:xfrm>
            <a:off x="3880311" y="1685553"/>
            <a:ext cx="468791" cy="377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ADAF53-9934-F9C3-FFF6-03FFE2C3B67B}"/>
              </a:ext>
            </a:extLst>
          </p:cNvPr>
          <p:cNvSpPr txBox="1"/>
          <p:nvPr/>
        </p:nvSpPr>
        <p:spPr>
          <a:xfrm>
            <a:off x="3534349" y="2196944"/>
            <a:ext cx="121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(p</a:t>
            </a:r>
            <a:r>
              <a:rPr lang="en-US" baseline="-25000" dirty="0">
                <a:solidFill>
                  <a:srgbClr val="FF0000"/>
                </a:solidFill>
              </a:rPr>
              <a:t>2x</a:t>
            </a:r>
            <a:r>
              <a:rPr lang="en-US" dirty="0">
                <a:solidFill>
                  <a:srgbClr val="FF0000"/>
                </a:solidFill>
              </a:rPr>
              <a:t>,p</a:t>
            </a:r>
            <a:r>
              <a:rPr lang="en-US" baseline="-25000" dirty="0">
                <a:solidFill>
                  <a:srgbClr val="FF0000"/>
                </a:solidFill>
              </a:rPr>
              <a:t>2y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0F4289-71C0-F0FD-4C71-44CCEEA6B515}"/>
              </a:ext>
            </a:extLst>
          </p:cNvPr>
          <p:cNvSpPr txBox="1"/>
          <p:nvPr/>
        </p:nvSpPr>
        <p:spPr>
          <a:xfrm>
            <a:off x="1616578" y="3775145"/>
            <a:ext cx="3518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1</a:t>
            </a:r>
            <a:endParaRPr lang="en-US" sz="1050" dirty="0"/>
          </a:p>
        </p:txBody>
      </p:sp>
      <p:grpSp>
        <p:nvGrpSpPr>
          <p:cNvPr id="30" name="Ομάδα 29">
            <a:extLst>
              <a:ext uri="{FF2B5EF4-FFF2-40B4-BE49-F238E27FC236}">
                <a16:creationId xmlns:a16="http://schemas.microsoft.com/office/drawing/2014/main" id="{00DA9B29-347F-B239-3D26-71DDC9D28051}"/>
              </a:ext>
            </a:extLst>
          </p:cNvPr>
          <p:cNvGrpSpPr/>
          <p:nvPr/>
        </p:nvGrpSpPr>
        <p:grpSpPr>
          <a:xfrm>
            <a:off x="887597" y="3373587"/>
            <a:ext cx="1044479" cy="716032"/>
            <a:chOff x="1198849" y="2958044"/>
            <a:chExt cx="1044479" cy="716032"/>
          </a:xfrm>
        </p:grpSpPr>
        <p:cxnSp>
          <p:nvCxnSpPr>
            <p:cNvPr id="31" name="Ευθύγραμμο βέλος σύνδεσης 30">
              <a:extLst>
                <a:ext uri="{FF2B5EF4-FFF2-40B4-BE49-F238E27FC236}">
                  <a16:creationId xmlns:a16="http://schemas.microsoft.com/office/drawing/2014/main" id="{A456E19B-8ECF-235C-AD35-DFA0F86C5D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7998" y="3639120"/>
              <a:ext cx="1035330" cy="34956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Ευθύγραμμο βέλος σύνδεσης 31">
              <a:extLst>
                <a:ext uri="{FF2B5EF4-FFF2-40B4-BE49-F238E27FC236}">
                  <a16:creationId xmlns:a16="http://schemas.microsoft.com/office/drawing/2014/main" id="{C4C4140C-901E-46F3-ADD1-E7F201A3C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8849" y="2958044"/>
              <a:ext cx="9149" cy="716031"/>
            </a:xfrm>
            <a:prstGeom prst="straightConnector1">
              <a:avLst/>
            </a:prstGeom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C5867F9-4F0D-1623-D435-972EE74249C9}"/>
              </a:ext>
            </a:extLst>
          </p:cNvPr>
          <p:cNvSpPr txBox="1"/>
          <p:nvPr/>
        </p:nvSpPr>
        <p:spPr>
          <a:xfrm>
            <a:off x="3111739" y="2669969"/>
            <a:ext cx="35186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q</a:t>
            </a:r>
            <a:r>
              <a:rPr lang="en-US" sz="1050" baseline="-25000" dirty="0"/>
              <a:t>2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4845F-A418-2A7B-495C-603235403CFE}"/>
              </a:ext>
            </a:extLst>
          </p:cNvPr>
          <p:cNvSpPr txBox="1"/>
          <p:nvPr/>
        </p:nvSpPr>
        <p:spPr>
          <a:xfrm>
            <a:off x="5243120" y="1580936"/>
            <a:ext cx="30955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/>
              <a:t>Γνωρίζουμε: </a:t>
            </a:r>
            <a:r>
              <a:rPr lang="en-US" dirty="0"/>
              <a:t>l</a:t>
            </a:r>
            <a:r>
              <a:rPr lang="en-US" baseline="-25000" dirty="0"/>
              <a:t>1</a:t>
            </a:r>
            <a:r>
              <a:rPr lang="en-US" dirty="0"/>
              <a:t> , l</a:t>
            </a:r>
            <a:r>
              <a:rPr lang="en-US" baseline="-25000" dirty="0"/>
              <a:t>2</a:t>
            </a:r>
            <a:r>
              <a:rPr lang="en-US" dirty="0"/>
              <a:t> , p</a:t>
            </a:r>
            <a:r>
              <a:rPr lang="en-US" baseline="-25000" dirty="0"/>
              <a:t>2x </a:t>
            </a:r>
            <a:r>
              <a:rPr lang="en-US" dirty="0"/>
              <a:t>, p</a:t>
            </a:r>
            <a:r>
              <a:rPr lang="en-US" baseline="-25000" dirty="0"/>
              <a:t>2y</a:t>
            </a:r>
          </a:p>
          <a:p>
            <a:r>
              <a:rPr lang="el-GR" dirty="0"/>
              <a:t>Θέλουμε να βρούμε τα</a:t>
            </a:r>
            <a:r>
              <a:rPr lang="en-US" dirty="0"/>
              <a:t>: q</a:t>
            </a:r>
            <a:r>
              <a:rPr lang="en-US" baseline="-25000" dirty="0"/>
              <a:t>1 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40536-2ABF-03DE-92AC-12DD06B0DA7D}"/>
              </a:ext>
            </a:extLst>
          </p:cNvPr>
          <p:cNvSpPr txBox="1"/>
          <p:nvPr/>
        </p:nvSpPr>
        <p:spPr>
          <a:xfrm>
            <a:off x="5238080" y="2288066"/>
            <a:ext cx="60663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l-GR" b="1" dirty="0"/>
              <a:t>Από την Ευθεία Κινηματική Ανάλυση </a:t>
            </a:r>
            <a:r>
              <a:rPr lang="el-GR" dirty="0"/>
              <a:t>γνωρίζουμε ότι:</a:t>
            </a:r>
          </a:p>
          <a:p>
            <a:r>
              <a:rPr lang="en-US" dirty="0"/>
              <a:t>(1): p</a:t>
            </a:r>
            <a:r>
              <a:rPr lang="en-US" baseline="-25000" dirty="0"/>
              <a:t>2x</a:t>
            </a:r>
            <a:r>
              <a:rPr lang="en-US" dirty="0"/>
              <a:t> = l</a:t>
            </a:r>
            <a:r>
              <a:rPr lang="en-US" baseline="-25000" dirty="0"/>
              <a:t>2</a:t>
            </a:r>
            <a:r>
              <a:rPr lang="en-US" dirty="0"/>
              <a:t>cos(q1+q2) + l</a:t>
            </a:r>
            <a:r>
              <a:rPr lang="en-US" baseline="-25000" dirty="0"/>
              <a:t>1</a:t>
            </a:r>
            <a:r>
              <a:rPr lang="en-US" dirty="0"/>
              <a:t>cos(q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r>
              <a:rPr lang="en-US" dirty="0"/>
              <a:t>(2): p</a:t>
            </a:r>
            <a:r>
              <a:rPr lang="en-US" baseline="-25000" dirty="0"/>
              <a:t>2y</a:t>
            </a:r>
            <a:r>
              <a:rPr lang="en-US" dirty="0"/>
              <a:t> = l</a:t>
            </a:r>
            <a:r>
              <a:rPr lang="en-US" baseline="-25000" dirty="0"/>
              <a:t>2</a:t>
            </a:r>
            <a:r>
              <a:rPr lang="en-US" dirty="0"/>
              <a:t>sin(q1+q2) + l</a:t>
            </a:r>
            <a:r>
              <a:rPr lang="en-US" baseline="-25000" dirty="0"/>
              <a:t>1</a:t>
            </a:r>
            <a:r>
              <a:rPr lang="en-US" dirty="0"/>
              <a:t>sin(q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A5477-9D47-1D68-86DE-4184A88BEAE1}"/>
                  </a:ext>
                </a:extLst>
              </p:cNvPr>
              <p:cNvSpPr txBox="1"/>
              <p:nvPr/>
            </p:nvSpPr>
            <p:spPr>
              <a:xfrm>
                <a:off x="3354166" y="3535233"/>
                <a:ext cx="8358846" cy="3276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Θα συμβολίσουμε το </a:t>
                </a:r>
                <a:r>
                  <a:rPr lang="en-US" dirty="0"/>
                  <a:t>cos(q</a:t>
                </a:r>
                <a:r>
                  <a:rPr lang="en-US" baseline="-25000" dirty="0"/>
                  <a:t>i</a:t>
                </a:r>
                <a:r>
                  <a:rPr lang="en-US" dirty="0"/>
                  <a:t>) </a:t>
                </a:r>
                <a:r>
                  <a:rPr lang="el-GR" dirty="0"/>
                  <a:t>ως </a:t>
                </a:r>
                <a:r>
                  <a:rPr lang="en-US" dirty="0"/>
                  <a:t>c</a:t>
                </a:r>
                <a:r>
                  <a:rPr lang="en-US" baseline="-25000" dirty="0"/>
                  <a:t>i </a:t>
                </a:r>
                <a:r>
                  <a:rPr lang="el-GR" baseline="-25000" dirty="0"/>
                  <a:t> </a:t>
                </a:r>
                <a:r>
                  <a:rPr lang="el-GR" dirty="0"/>
                  <a:t>και το </a:t>
                </a:r>
                <a:r>
                  <a:rPr lang="en-US" dirty="0"/>
                  <a:t>sin(q</a:t>
                </a:r>
                <a:r>
                  <a:rPr lang="en-US" baseline="-25000" dirty="0"/>
                  <a:t>i</a:t>
                </a:r>
                <a:r>
                  <a:rPr lang="en-US" dirty="0"/>
                  <a:t>) </a:t>
                </a:r>
                <a:r>
                  <a:rPr lang="el-GR" dirty="0"/>
                  <a:t>ως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(1)</a:t>
                </a:r>
                <a:r>
                  <a:rPr lang="en-US" baseline="30000" dirty="0"/>
                  <a:t>2</a:t>
                </a:r>
                <a:r>
                  <a:rPr lang="en-US" dirty="0"/>
                  <a:t>+(2)</a:t>
                </a:r>
                <a:r>
                  <a:rPr lang="en-US" baseline="30000" dirty="0"/>
                  <a:t>2 </a:t>
                </a:r>
                <a:r>
                  <a:rPr lang="en-US" baseline="30000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(</a:t>
                </a:r>
                <a:r>
                  <a:rPr lang="en-US" dirty="0"/>
                  <a:t>p</a:t>
                </a:r>
                <a:r>
                  <a:rPr lang="en-US" baseline="-25000" dirty="0"/>
                  <a:t>2x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r>
                  <a:rPr lang="en-US" baseline="30000" dirty="0">
                    <a:sym typeface="Wingdings" panose="05000000000000000000" pitchFamily="2" charset="2"/>
                  </a:rPr>
                  <a:t>2 </a:t>
                </a:r>
                <a:r>
                  <a:rPr lang="en-US" dirty="0">
                    <a:sym typeface="Wingdings" panose="05000000000000000000" pitchFamily="2" charset="2"/>
                  </a:rPr>
                  <a:t>+ (</a:t>
                </a:r>
                <a:r>
                  <a:rPr lang="en-US" dirty="0"/>
                  <a:t>p</a:t>
                </a:r>
                <a:r>
                  <a:rPr lang="en-US" baseline="-25000" dirty="0"/>
                  <a:t>2y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r>
                  <a:rPr lang="en-US" baseline="30000" dirty="0">
                    <a:sym typeface="Wingdings" panose="05000000000000000000" pitchFamily="2" charset="2"/>
                  </a:rPr>
                  <a:t>2  </a:t>
                </a:r>
                <a:r>
                  <a:rPr lang="en-US" dirty="0">
                    <a:sym typeface="Wingdings" panose="05000000000000000000" pitchFamily="2" charset="2"/>
                  </a:rPr>
                  <a:t>=  (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c</a:t>
                </a:r>
                <a:r>
                  <a:rPr lang="en-US" baseline="-25000" dirty="0"/>
                  <a:t>12</a:t>
                </a:r>
                <a:r>
                  <a:rPr lang="en-US" baseline="30000" dirty="0"/>
                  <a:t>2</a:t>
                </a:r>
                <a:r>
                  <a:rPr lang="en-US" dirty="0"/>
                  <a:t>+ l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2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2 </a:t>
                </a:r>
                <a:r>
                  <a:rPr lang="en-US" dirty="0"/>
                  <a:t>+ 2 l</a:t>
                </a:r>
                <a:r>
                  <a:rPr lang="en-US" baseline="-25000" dirty="0"/>
                  <a:t>1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c</a:t>
                </a:r>
                <a:r>
                  <a:rPr lang="en-US" baseline="-25000" dirty="0"/>
                  <a:t>12</a:t>
                </a:r>
                <a:r>
                  <a:rPr lang="en-US" dirty="0"/>
                  <a:t>) +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</a:t>
                </a:r>
                <a:r>
                  <a:rPr lang="en-US" dirty="0"/>
                  <a:t>s</a:t>
                </a:r>
                <a:r>
                  <a:rPr lang="en-US" baseline="-25000" dirty="0"/>
                  <a:t>12</a:t>
                </a:r>
                <a:r>
                  <a:rPr lang="en-US" baseline="30000" dirty="0"/>
                  <a:t>2</a:t>
                </a:r>
                <a:r>
                  <a:rPr lang="en-US" dirty="0"/>
                  <a:t>+ l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2</a:t>
                </a:r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2 </a:t>
                </a:r>
                <a:r>
                  <a:rPr lang="en-US" dirty="0"/>
                  <a:t>+ 2 l</a:t>
                </a:r>
                <a:r>
                  <a:rPr lang="en-US" baseline="-25000" dirty="0"/>
                  <a:t>1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s</a:t>
                </a:r>
                <a:r>
                  <a:rPr lang="en-US" baseline="-25000" dirty="0"/>
                  <a:t>12</a:t>
                </a:r>
                <a:r>
                  <a:rPr lang="en-US" dirty="0"/>
                  <a:t>)</a:t>
                </a:r>
              </a:p>
              <a:p>
                <a:endParaRPr lang="en-US" baseline="30000" dirty="0"/>
              </a:p>
              <a:p>
                <a:r>
                  <a:rPr lang="en-US" baseline="30000" dirty="0">
                    <a:sym typeface="Wingdings" panose="05000000000000000000" pitchFamily="2" charset="2"/>
                  </a:rPr>
                  <a:t>        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 (</a:t>
                </a:r>
                <a:r>
                  <a:rPr lang="en-US" dirty="0"/>
                  <a:t>p</a:t>
                </a:r>
                <a:r>
                  <a:rPr lang="en-US" baseline="-25000" dirty="0"/>
                  <a:t>2x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r>
                  <a:rPr lang="en-US" baseline="30000" dirty="0">
                    <a:sym typeface="Wingdings" panose="05000000000000000000" pitchFamily="2" charset="2"/>
                  </a:rPr>
                  <a:t>2 </a:t>
                </a:r>
                <a:r>
                  <a:rPr lang="en-US" dirty="0">
                    <a:sym typeface="Wingdings" panose="05000000000000000000" pitchFamily="2" charset="2"/>
                  </a:rPr>
                  <a:t>+ (</a:t>
                </a:r>
                <a:r>
                  <a:rPr lang="en-US" dirty="0"/>
                  <a:t>p</a:t>
                </a:r>
                <a:r>
                  <a:rPr lang="en-US" baseline="-25000" dirty="0"/>
                  <a:t>2y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r>
                  <a:rPr lang="en-US" baseline="30000" dirty="0">
                    <a:sym typeface="Wingdings" panose="05000000000000000000" pitchFamily="2" charset="2"/>
                  </a:rPr>
                  <a:t>2  </a:t>
                </a:r>
                <a:r>
                  <a:rPr lang="en-US" dirty="0">
                    <a:sym typeface="Wingdings" panose="05000000000000000000" pitchFamily="2" charset="2"/>
                  </a:rPr>
                  <a:t>= </a:t>
                </a:r>
                <a:r>
                  <a:rPr lang="en-US" dirty="0"/>
                  <a:t>l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 + 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2</a:t>
                </a:r>
                <a:r>
                  <a:rPr lang="en-US" baseline="-25000" dirty="0"/>
                  <a:t>  </a:t>
                </a:r>
                <a:r>
                  <a:rPr lang="en-US" dirty="0"/>
                  <a:t>+ 2 l</a:t>
                </a:r>
                <a:r>
                  <a:rPr lang="en-US" baseline="-25000" dirty="0"/>
                  <a:t>1</a:t>
                </a:r>
                <a:r>
                  <a:rPr lang="en-US" dirty="0"/>
                  <a:t>l</a:t>
                </a:r>
                <a:r>
                  <a:rPr lang="en-US" baseline="-25000" dirty="0"/>
                  <a:t>2</a:t>
                </a:r>
                <a:r>
                  <a:rPr lang="en-US" dirty="0"/>
                  <a:t>cos(q</a:t>
                </a:r>
                <a:r>
                  <a:rPr lang="en-US" baseline="-25000" dirty="0"/>
                  <a:t>2</a:t>
                </a:r>
                <a:r>
                  <a:rPr lang="en-US" dirty="0"/>
                  <a:t>)</a:t>
                </a:r>
              </a:p>
              <a:p>
                <a:r>
                  <a:rPr lang="en-US" baseline="30000" dirty="0"/>
                  <a:t>                </a:t>
                </a:r>
              </a:p>
              <a:p>
                <a:r>
                  <a:rPr lang="en-US" baseline="30000" dirty="0"/>
                  <a:t>        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 cos(q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+ 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den>
                    </m:f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        </a:t>
                </a:r>
                <a:r>
                  <a:rPr lang="en-US" b="0" dirty="0">
                    <a:sym typeface="Wingdings" panose="05000000000000000000" pitchFamily="2" charset="2"/>
                  </a:rPr>
                  <a:t> q</a:t>
                </a:r>
                <a:r>
                  <a:rPr lang="en-US" b="0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b="0" dirty="0">
                    <a:sym typeface="Wingdings" panose="05000000000000000000" pitchFamily="2" charset="2"/>
                  </a:rPr>
                  <a:t> = </a:t>
                </a:r>
                <a:r>
                  <a:rPr lang="en-US" dirty="0">
                    <a:sym typeface="Wingdings" panose="05000000000000000000" pitchFamily="2" charset="2"/>
                  </a:rPr>
                  <a:t>± </a:t>
                </a:r>
                <a:r>
                  <a:rPr lang="en-US" dirty="0" err="1">
                    <a:sym typeface="Wingdings" panose="05000000000000000000" pitchFamily="2" charset="2"/>
                  </a:rPr>
                  <a:t>arccos</a:t>
                </a:r>
                <a:r>
                  <a:rPr lang="en-US" sz="2400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+ (</m:t>
                        </m:r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y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="0" i="0" baseline="30000" dirty="0" smtClean="0">
                            <a:sym typeface="Wingdings" panose="05000000000000000000" pitchFamily="2" charset="2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US" dirty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2 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US" dirty="0"/>
                          <m:t>l</m:t>
                        </m:r>
                        <m:r>
                          <m:rPr>
                            <m:nor/>
                          </m:rPr>
                          <a:rPr lang="en-US" baseline="-25000" dirty="0"/>
                          <m:t>2</m:t>
                        </m:r>
                      </m:den>
                    </m:f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)</a:t>
                </a:r>
                <a:endParaRPr lang="en-US" b="0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        </a:t>
                </a:r>
                <a:endParaRPr lang="en-US" b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A5477-9D47-1D68-86DE-4184A88BE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66" y="3535233"/>
                <a:ext cx="8358846" cy="3276410"/>
              </a:xfrm>
              <a:prstGeom prst="rect">
                <a:avLst/>
              </a:prstGeom>
              <a:blipFill>
                <a:blip r:embed="rId17"/>
                <a:stretch>
                  <a:fillRect l="-584" t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Ευθεία γραμμή σύνδεσης 34">
            <a:extLst>
              <a:ext uri="{FF2B5EF4-FFF2-40B4-BE49-F238E27FC236}">
                <a16:creationId xmlns:a16="http://schemas.microsoft.com/office/drawing/2014/main" id="{14D01F8A-A19D-2D17-1C7F-98A0FE4014E7}"/>
              </a:ext>
            </a:extLst>
          </p:cNvPr>
          <p:cNvCxnSpPr/>
          <p:nvPr/>
        </p:nvCxnSpPr>
        <p:spPr>
          <a:xfrm>
            <a:off x="6096000" y="4458563"/>
            <a:ext cx="4641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Ευθεία γραμμή σύνδεσης 35">
            <a:extLst>
              <a:ext uri="{FF2B5EF4-FFF2-40B4-BE49-F238E27FC236}">
                <a16:creationId xmlns:a16="http://schemas.microsoft.com/office/drawing/2014/main" id="{A1B9F7B6-FAB7-60C7-E4B4-0D2AE40DFC63}"/>
              </a:ext>
            </a:extLst>
          </p:cNvPr>
          <p:cNvCxnSpPr/>
          <p:nvPr/>
        </p:nvCxnSpPr>
        <p:spPr>
          <a:xfrm>
            <a:off x="8840598" y="4458563"/>
            <a:ext cx="4641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Ευθεία γραμμή σύνδεσης 36">
            <a:extLst>
              <a:ext uri="{FF2B5EF4-FFF2-40B4-BE49-F238E27FC236}">
                <a16:creationId xmlns:a16="http://schemas.microsoft.com/office/drawing/2014/main" id="{FAE79082-B7BB-761A-29D1-CDBF37854EC7}"/>
              </a:ext>
            </a:extLst>
          </p:cNvPr>
          <p:cNvCxnSpPr/>
          <p:nvPr/>
        </p:nvCxnSpPr>
        <p:spPr>
          <a:xfrm>
            <a:off x="9546671" y="4458563"/>
            <a:ext cx="46419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Ευθεία γραμμή σύνδεσης 37">
            <a:extLst>
              <a:ext uri="{FF2B5EF4-FFF2-40B4-BE49-F238E27FC236}">
                <a16:creationId xmlns:a16="http://schemas.microsoft.com/office/drawing/2014/main" id="{DE9BB169-9352-98AA-239D-B765F63BB80A}"/>
              </a:ext>
            </a:extLst>
          </p:cNvPr>
          <p:cNvCxnSpPr/>
          <p:nvPr/>
        </p:nvCxnSpPr>
        <p:spPr>
          <a:xfrm>
            <a:off x="6804869" y="4458563"/>
            <a:ext cx="46419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Ευθεία γραμμή σύνδεσης 38">
            <a:extLst>
              <a:ext uri="{FF2B5EF4-FFF2-40B4-BE49-F238E27FC236}">
                <a16:creationId xmlns:a16="http://schemas.microsoft.com/office/drawing/2014/main" id="{39E24657-67EB-388D-99A2-FA3586B3D17F}"/>
              </a:ext>
            </a:extLst>
          </p:cNvPr>
          <p:cNvCxnSpPr>
            <a:cxnSpLocks/>
          </p:cNvCxnSpPr>
          <p:nvPr/>
        </p:nvCxnSpPr>
        <p:spPr>
          <a:xfrm>
            <a:off x="7703889" y="4458563"/>
            <a:ext cx="63476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Ευθεία γραμμή σύνδεσης 40">
            <a:extLst>
              <a:ext uri="{FF2B5EF4-FFF2-40B4-BE49-F238E27FC236}">
                <a16:creationId xmlns:a16="http://schemas.microsoft.com/office/drawing/2014/main" id="{CD5C6360-9014-91DE-6902-A51D2BE8C827}"/>
              </a:ext>
            </a:extLst>
          </p:cNvPr>
          <p:cNvCxnSpPr>
            <a:cxnSpLocks/>
          </p:cNvCxnSpPr>
          <p:nvPr/>
        </p:nvCxnSpPr>
        <p:spPr>
          <a:xfrm>
            <a:off x="10448487" y="4458563"/>
            <a:ext cx="63476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73FD71-1B15-D034-8C2B-1B484F0560C5}"/>
              </a:ext>
            </a:extLst>
          </p:cNvPr>
          <p:cNvSpPr txBox="1"/>
          <p:nvPr/>
        </p:nvSpPr>
        <p:spPr>
          <a:xfrm>
            <a:off x="8338658" y="5766530"/>
            <a:ext cx="141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 </a:t>
            </a:r>
            <a:r>
              <a:rPr lang="el-GR" sz="2400" dirty="0">
                <a:solidFill>
                  <a:srgbClr val="00B050"/>
                </a:solidFill>
              </a:rPr>
              <a:t>λύσεις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0" name="Οβάλ 39">
            <a:extLst>
              <a:ext uri="{FF2B5EF4-FFF2-40B4-BE49-F238E27FC236}">
                <a16:creationId xmlns:a16="http://schemas.microsoft.com/office/drawing/2014/main" id="{971E2CAA-0B92-BE69-FFB2-858D74649277}"/>
              </a:ext>
            </a:extLst>
          </p:cNvPr>
          <p:cNvSpPr/>
          <p:nvPr/>
        </p:nvSpPr>
        <p:spPr>
          <a:xfrm>
            <a:off x="4966282" y="5846018"/>
            <a:ext cx="134223" cy="30268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AF0ED2-86E0-A588-D226-E9E9BD70CBEC}"/>
                  </a:ext>
                </a:extLst>
              </p:cNvPr>
              <p:cNvSpPr txBox="1"/>
              <p:nvPr/>
            </p:nvSpPr>
            <p:spPr>
              <a:xfrm>
                <a:off x="585799" y="322250"/>
                <a:ext cx="8358846" cy="1976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Εναλλακτικά</a:t>
                </a:r>
                <a:r>
                  <a:rPr lang="en-US" baseline="30000" dirty="0"/>
                  <a:t>  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sin(q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 = ±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ra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b="0" dirty="0">
                    <a:sym typeface="Wingdings" panose="05000000000000000000" pitchFamily="2" charset="2"/>
                  </a:rPr>
                  <a:t>	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	tan(q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>
                    <a:sym typeface="Wingdings" panose="05000000000000000000" pitchFamily="2" charset="2"/>
                  </a:rPr>
                  <a:t>    q</a:t>
                </a:r>
                <a:r>
                  <a:rPr lang="en-US" b="0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b="0" dirty="0">
                    <a:sym typeface="Wingdings" panose="05000000000000000000" pitchFamily="2" charset="2"/>
                  </a:rPr>
                  <a:t> =  atan2( sin(q</a:t>
                </a:r>
                <a:r>
                  <a:rPr lang="en-US" b="0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, cos(q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)</a:t>
                </a:r>
                <a:endParaRPr lang="en-US" b="0" dirty="0">
                  <a:sym typeface="Wingdings" panose="05000000000000000000" pitchFamily="2" charset="2"/>
                </a:endParaRPr>
              </a:p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                  </a:t>
                </a:r>
                <a:endParaRPr lang="en-US" b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AF0ED2-86E0-A588-D226-E9E9BD70C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99" y="322250"/>
                <a:ext cx="8358846" cy="1976951"/>
              </a:xfrm>
              <a:prstGeom prst="rect">
                <a:avLst/>
              </a:prstGeom>
              <a:blipFill>
                <a:blip r:embed="rId2"/>
                <a:stretch>
                  <a:fillRect l="-584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56FC28-A431-75B9-DAD6-948F859936CF}"/>
              </a:ext>
            </a:extLst>
          </p:cNvPr>
          <p:cNvSpPr txBox="1"/>
          <p:nvPr/>
        </p:nvSpPr>
        <p:spPr>
          <a:xfrm>
            <a:off x="4228053" y="607300"/>
            <a:ext cx="1417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 </a:t>
            </a:r>
            <a:r>
              <a:rPr lang="el-GR" sz="2400" dirty="0">
                <a:solidFill>
                  <a:srgbClr val="00B050"/>
                </a:solidFill>
              </a:rPr>
              <a:t>λύσεις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9214FD-F365-1771-6208-56465BE7718A}"/>
              </a:ext>
            </a:extLst>
          </p:cNvPr>
          <p:cNvSpPr txBox="1"/>
          <p:nvPr/>
        </p:nvSpPr>
        <p:spPr>
          <a:xfrm>
            <a:off x="585799" y="2114535"/>
            <a:ext cx="1049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Τώρα εφόσον τα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l-GR" dirty="0"/>
              <a:t>είναι γνωστές ποσότητες, για την εύρεση του 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l-GR" dirty="0"/>
              <a:t>έχουμε:</a:t>
            </a:r>
            <a:endParaRPr lang="en-US" dirty="0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5CEFF220-1D9C-2569-C18E-AFAF22DF275B}"/>
              </a:ext>
            </a:extLst>
          </p:cNvPr>
          <p:cNvSpPr/>
          <p:nvPr/>
        </p:nvSpPr>
        <p:spPr>
          <a:xfrm>
            <a:off x="3405930" y="1140903"/>
            <a:ext cx="2910980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ρθογώνιο τρίγωνο 17">
            <a:extLst>
              <a:ext uri="{FF2B5EF4-FFF2-40B4-BE49-F238E27FC236}">
                <a16:creationId xmlns:a16="http://schemas.microsoft.com/office/drawing/2014/main" id="{0C969309-BC69-9F3A-3B61-24961F284062}"/>
              </a:ext>
            </a:extLst>
          </p:cNvPr>
          <p:cNvSpPr/>
          <p:nvPr/>
        </p:nvSpPr>
        <p:spPr>
          <a:xfrm>
            <a:off x="9178824" y="3357267"/>
            <a:ext cx="1300294" cy="1065402"/>
          </a:xfrm>
          <a:prstGeom prst="rtTriangl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7354A-FAA2-FF73-D87D-B2BCFE7E27B0}"/>
              </a:ext>
            </a:extLst>
          </p:cNvPr>
          <p:cNvSpPr txBox="1"/>
          <p:nvPr/>
        </p:nvSpPr>
        <p:spPr>
          <a:xfrm>
            <a:off x="9828971" y="3567567"/>
            <a:ext cx="33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B68AB-FC65-22DA-573F-A47D10DC29FA}"/>
              </a:ext>
            </a:extLst>
          </p:cNvPr>
          <p:cNvSpPr txBox="1"/>
          <p:nvPr/>
        </p:nvSpPr>
        <p:spPr>
          <a:xfrm>
            <a:off x="8791980" y="3681041"/>
            <a:ext cx="4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7EE061-DBFE-E8EB-1F70-B5DA7D8BC849}"/>
              </a:ext>
            </a:extLst>
          </p:cNvPr>
          <p:cNvSpPr txBox="1"/>
          <p:nvPr/>
        </p:nvSpPr>
        <p:spPr>
          <a:xfrm>
            <a:off x="9591282" y="4422669"/>
            <a:ext cx="41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Γραφή 21">
                <a:extLst>
                  <a:ext uri="{FF2B5EF4-FFF2-40B4-BE49-F238E27FC236}">
                    <a16:creationId xmlns:a16="http://schemas.microsoft.com/office/drawing/2014/main" id="{4A4CEF4B-72E2-B2E8-24AE-16E6AD67D4B6}"/>
                  </a:ext>
                </a:extLst>
              </p14:cNvPr>
              <p14:cNvContentPartPr/>
              <p14:nvPr/>
            </p14:nvContentPartPr>
            <p14:xfrm>
              <a:off x="10142498" y="4235039"/>
              <a:ext cx="93600" cy="190800"/>
            </p14:xfrm>
          </p:contentPart>
        </mc:Choice>
        <mc:Fallback xmlns="">
          <p:pic>
            <p:nvPicPr>
              <p:cNvPr id="22" name="Γραφή 21">
                <a:extLst>
                  <a:ext uri="{FF2B5EF4-FFF2-40B4-BE49-F238E27FC236}">
                    <a16:creationId xmlns:a16="http://schemas.microsoft.com/office/drawing/2014/main" id="{4A4CEF4B-72E2-B2E8-24AE-16E6AD67D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6378" y="4228919"/>
                <a:ext cx="10584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DA0196E-2013-280E-367E-D4855EDE66AF}"/>
              </a:ext>
            </a:extLst>
          </p:cNvPr>
          <p:cNvSpPr txBox="1"/>
          <p:nvPr/>
        </p:nvSpPr>
        <p:spPr>
          <a:xfrm>
            <a:off x="9803673" y="4050373"/>
            <a:ext cx="32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endParaRPr lang="en-US" dirty="0"/>
          </a:p>
        </p:txBody>
      </p:sp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68CC680C-E0A2-EBC3-42A1-668480864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655" y="2613897"/>
            <a:ext cx="7003313" cy="852968"/>
          </a:xfrm>
          <a:prstGeom prst="rect">
            <a:avLst/>
          </a:prstGeom>
        </p:spPr>
      </p:pic>
      <p:pic>
        <p:nvPicPr>
          <p:cNvPr id="29" name="Εικόνα 28">
            <a:extLst>
              <a:ext uri="{FF2B5EF4-FFF2-40B4-BE49-F238E27FC236}">
                <a16:creationId xmlns:a16="http://schemas.microsoft.com/office/drawing/2014/main" id="{0F9D315D-58BC-0988-CB8D-8020F43CD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6655" y="5429109"/>
            <a:ext cx="6187423" cy="7408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F5F42AD-91F9-9CA1-68CB-32066FF9923A}"/>
              </a:ext>
            </a:extLst>
          </p:cNvPr>
          <p:cNvSpPr txBox="1"/>
          <p:nvPr/>
        </p:nvSpPr>
        <p:spPr>
          <a:xfrm>
            <a:off x="585799" y="5036609"/>
            <a:ext cx="140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Άρα τελικά</a:t>
            </a:r>
            <a:endParaRPr lang="en-US" dirty="0"/>
          </a:p>
        </p:txBody>
      </p:sp>
      <p:sp>
        <p:nvSpPr>
          <p:cNvPr id="31" name="Ορθογώνιο 30">
            <a:extLst>
              <a:ext uri="{FF2B5EF4-FFF2-40B4-BE49-F238E27FC236}">
                <a16:creationId xmlns:a16="http://schemas.microsoft.com/office/drawing/2014/main" id="{1EB0E884-E5D3-C40C-EA74-1B54000CD720}"/>
              </a:ext>
            </a:extLst>
          </p:cNvPr>
          <p:cNvSpPr/>
          <p:nvPr/>
        </p:nvSpPr>
        <p:spPr>
          <a:xfrm>
            <a:off x="5236128" y="5511381"/>
            <a:ext cx="2699857" cy="654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135D6-1A25-7411-588E-B2E75DFE7C18}"/>
              </a:ext>
            </a:extLst>
          </p:cNvPr>
          <p:cNvSpPr txBox="1"/>
          <p:nvPr/>
        </p:nvSpPr>
        <p:spPr>
          <a:xfrm>
            <a:off x="7993469" y="5502264"/>
            <a:ext cx="31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00B050"/>
                </a:solidFill>
              </a:rPr>
              <a:t>1 λύση για κάθε μία από τις 2 λύσεις του </a:t>
            </a:r>
            <a:r>
              <a:rPr lang="en-US" dirty="0">
                <a:solidFill>
                  <a:srgbClr val="00B050"/>
                </a:solidFill>
              </a:rPr>
              <a:t>q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6DC9A19-7C3F-91BF-BC5B-868440DEBD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05" y="3672701"/>
            <a:ext cx="6439679" cy="990686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8A6CD75-9F51-953C-4014-7712C9AE99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6922" y="4564904"/>
            <a:ext cx="3822901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03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D65127-1826-A110-CC6D-E92DD977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/>
          <a:lstStyle/>
          <a:p>
            <a:pPr algn="ctr"/>
            <a:r>
              <a:rPr lang="el-GR" dirty="0"/>
              <a:t>2 Λύσεις</a:t>
            </a:r>
            <a:endParaRPr lang="en-US" dirty="0"/>
          </a:p>
        </p:txBody>
      </p:sp>
      <p:cxnSp>
        <p:nvCxnSpPr>
          <p:cNvPr id="4" name="Ευθύγραμμο βέλος σύνδεσης 3">
            <a:extLst>
              <a:ext uri="{FF2B5EF4-FFF2-40B4-BE49-F238E27FC236}">
                <a16:creationId xmlns:a16="http://schemas.microsoft.com/office/drawing/2014/main" id="{2129748A-B53E-D862-3C66-3E1CCA06817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514987" y="1216404"/>
            <a:ext cx="2581013" cy="13942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B974CD6E-71F2-DD69-1F80-AA0E294DD677}"/>
              </a:ext>
            </a:extLst>
          </p:cNvPr>
          <p:cNvCxnSpPr>
            <a:cxnSpLocks/>
          </p:cNvCxnSpPr>
          <p:nvPr/>
        </p:nvCxnSpPr>
        <p:spPr>
          <a:xfrm>
            <a:off x="6096000" y="1216404"/>
            <a:ext cx="2620160" cy="13942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0C3648-4A4E-3F75-11FC-CD3EABD308D5}"/>
              </a:ext>
            </a:extLst>
          </p:cNvPr>
          <p:cNvSpPr txBox="1"/>
          <p:nvPr/>
        </p:nvSpPr>
        <p:spPr>
          <a:xfrm>
            <a:off x="8162488" y="2610703"/>
            <a:ext cx="185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Elbow 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B088C-EEBE-F2E0-F855-4F68CFE30545}"/>
              </a:ext>
            </a:extLst>
          </p:cNvPr>
          <p:cNvSpPr txBox="1"/>
          <p:nvPr/>
        </p:nvSpPr>
        <p:spPr>
          <a:xfrm>
            <a:off x="2618083" y="2723489"/>
            <a:ext cx="1853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Elbow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AA7BA-9F4D-A2B2-1219-29B0CC3FCDAA}"/>
                  </a:ext>
                </a:extLst>
              </p:cNvPr>
              <p:cNvSpPr txBox="1"/>
              <p:nvPr/>
            </p:nvSpPr>
            <p:spPr>
              <a:xfrm>
                <a:off x="7481550" y="3151794"/>
                <a:ext cx="302985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aseline="30000" dirty="0"/>
                  <a:t> </a:t>
                </a:r>
                <a:r>
                  <a:rPr lang="el-GR" dirty="0"/>
                  <a:t>Για </a:t>
                </a:r>
                <a:r>
                  <a:rPr lang="en-US" dirty="0">
                    <a:sym typeface="Wingdings" panose="05000000000000000000" pitchFamily="2" charset="2"/>
                  </a:rPr>
                  <a:t>sin(q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 = </a:t>
                </a:r>
                <a:r>
                  <a:rPr lang="el-GR" dirty="0">
                    <a:sym typeface="Wingdings" panose="05000000000000000000" pitchFamily="2" charset="2"/>
                  </a:rPr>
                  <a:t>+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ra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4AA7BA-9F4D-A2B2-1219-29B0CC3F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550" y="3151794"/>
                <a:ext cx="3029855" cy="427746"/>
              </a:xfrm>
              <a:prstGeom prst="rect">
                <a:avLst/>
              </a:prstGeom>
              <a:blipFill>
                <a:blip r:embed="rId2"/>
                <a:stretch>
                  <a:fillRect l="-60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4AA9D3-7CC2-B490-F622-5BFB97725AD1}"/>
                  </a:ext>
                </a:extLst>
              </p:cNvPr>
              <p:cNvSpPr txBox="1"/>
              <p:nvPr/>
            </p:nvSpPr>
            <p:spPr>
              <a:xfrm>
                <a:off x="1680596" y="3151794"/>
                <a:ext cx="3029855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aseline="30000" dirty="0"/>
                  <a:t> </a:t>
                </a:r>
                <a:r>
                  <a:rPr lang="el-GR" dirty="0"/>
                  <a:t>Για </a:t>
                </a:r>
                <a:r>
                  <a:rPr lang="en-US" dirty="0">
                    <a:sym typeface="Wingdings" panose="05000000000000000000" pitchFamily="2" charset="2"/>
                  </a:rPr>
                  <a:t>sin(q</a:t>
                </a:r>
                <a:r>
                  <a:rPr lang="en-US" baseline="-25000" dirty="0">
                    <a:sym typeface="Wingdings" panose="05000000000000000000" pitchFamily="2" charset="2"/>
                  </a:rPr>
                  <a:t>2</a:t>
                </a:r>
                <a:r>
                  <a:rPr lang="en-US" dirty="0">
                    <a:sym typeface="Wingdings" panose="05000000000000000000" pitchFamily="2" charset="2"/>
                  </a:rPr>
                  <a:t>)  =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⁡(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ra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4AA9D3-7CC2-B490-F622-5BFB9772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96" y="3151794"/>
                <a:ext cx="3029855" cy="427746"/>
              </a:xfrm>
              <a:prstGeom prst="rect">
                <a:avLst/>
              </a:prstGeom>
              <a:blipFill>
                <a:blip r:embed="rId3"/>
                <a:stretch>
                  <a:fillRect l="-80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wo link planar robot elbow errors in textbook (Inverse kinematics)">
            <a:extLst>
              <a:ext uri="{FF2B5EF4-FFF2-40B4-BE49-F238E27FC236}">
                <a16:creationId xmlns:a16="http://schemas.microsoft.com/office/drawing/2014/main" id="{A27240AE-E5FC-F750-89E4-511B4B89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132" y="3579540"/>
            <a:ext cx="4684028" cy="294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0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FF3F55-8CAB-6148-CAEE-2614BAD87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154" y="2076217"/>
            <a:ext cx="8220891" cy="1643119"/>
          </a:xfrm>
        </p:spPr>
        <p:txBody>
          <a:bodyPr>
            <a:normAutofit/>
          </a:bodyPr>
          <a:lstStyle/>
          <a:p>
            <a:r>
              <a:rPr lang="el-GR" sz="3600" b="1" dirty="0"/>
              <a:t>Αυτόνομη Κίνηση Ρομποτικού Βραχίονα</a:t>
            </a:r>
            <a:br>
              <a:rPr lang="el-GR" b="1" dirty="0"/>
            </a:br>
            <a:r>
              <a:rPr lang="el-GR" sz="2800" b="1" dirty="0"/>
              <a:t>Από τη Θεωρία στην Πράξη</a:t>
            </a:r>
            <a:endParaRPr lang="en-US" b="1" dirty="0"/>
          </a:p>
        </p:txBody>
      </p:sp>
      <p:pic>
        <p:nvPicPr>
          <p:cNvPr id="5" name="Εικόνα 4" descr="Εικόνα που περιέχει κείμενο, στιγμιότυπο οθόνης, κάμερ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3B18FBF0-1F70-1B22-1494-14CB370F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23196" r="19109" b="17502"/>
          <a:stretch/>
        </p:blipFill>
        <p:spPr>
          <a:xfrm>
            <a:off x="374468" y="864324"/>
            <a:ext cx="4232366" cy="4066904"/>
          </a:xfrm>
          <a:prstGeom prst="rect">
            <a:avLst/>
          </a:prstGeom>
        </p:spPr>
      </p:pic>
      <p:sp>
        <p:nvSpPr>
          <p:cNvPr id="14" name="Ορθογώνιο τρίγωνο 13">
            <a:extLst>
              <a:ext uri="{FF2B5EF4-FFF2-40B4-BE49-F238E27FC236}">
                <a16:creationId xmlns:a16="http://schemas.microsoft.com/office/drawing/2014/main" id="{879F83B4-0386-5E1D-43FB-A854FFE8258B}"/>
              </a:ext>
            </a:extLst>
          </p:cNvPr>
          <p:cNvSpPr/>
          <p:nvPr/>
        </p:nvSpPr>
        <p:spPr>
          <a:xfrm rot="10800000">
            <a:off x="8995954" y="-1"/>
            <a:ext cx="3196046" cy="2076217"/>
          </a:xfrm>
          <a:prstGeom prst="rtTriangle">
            <a:avLst/>
          </a:prstGeom>
          <a:gradFill flip="none" rotWithShape="1">
            <a:gsLst>
              <a:gs pos="0">
                <a:srgbClr val="F339B5">
                  <a:shade val="30000"/>
                  <a:satMod val="115000"/>
                </a:srgbClr>
              </a:gs>
              <a:gs pos="50000">
                <a:srgbClr val="F339B5">
                  <a:shade val="67500"/>
                  <a:satMod val="115000"/>
                </a:srgbClr>
              </a:gs>
              <a:gs pos="100000">
                <a:srgbClr val="F339B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Ορθογώνιο τρίγωνο 14">
            <a:extLst>
              <a:ext uri="{FF2B5EF4-FFF2-40B4-BE49-F238E27FC236}">
                <a16:creationId xmlns:a16="http://schemas.microsoft.com/office/drawing/2014/main" id="{DDA1F930-FAD9-21B1-C393-AC3E0182D542}"/>
              </a:ext>
            </a:extLst>
          </p:cNvPr>
          <p:cNvSpPr/>
          <p:nvPr/>
        </p:nvSpPr>
        <p:spPr>
          <a:xfrm>
            <a:off x="0" y="4781783"/>
            <a:ext cx="3196046" cy="2076217"/>
          </a:xfrm>
          <a:prstGeom prst="rtTriangle">
            <a:avLst/>
          </a:prstGeom>
          <a:gradFill flip="none" rotWithShape="1">
            <a:gsLst>
              <a:gs pos="0">
                <a:srgbClr val="F339B5">
                  <a:shade val="30000"/>
                  <a:satMod val="115000"/>
                </a:srgbClr>
              </a:gs>
              <a:gs pos="50000">
                <a:srgbClr val="F339B5">
                  <a:shade val="67500"/>
                  <a:satMod val="115000"/>
                </a:srgbClr>
              </a:gs>
              <a:gs pos="100000">
                <a:srgbClr val="F339B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7B9A629-C5A6-C4D8-BEE0-8671E52235C3}"/>
              </a:ext>
            </a:extLst>
          </p:cNvPr>
          <p:cNvSpPr/>
          <p:nvPr/>
        </p:nvSpPr>
        <p:spPr>
          <a:xfrm rot="2013223">
            <a:off x="-392352" y="5976587"/>
            <a:ext cx="3427062" cy="1202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EA929EF-BA3B-FD45-1BEF-7D94C6B19332}"/>
              </a:ext>
            </a:extLst>
          </p:cNvPr>
          <p:cNvSpPr/>
          <p:nvPr/>
        </p:nvSpPr>
        <p:spPr>
          <a:xfrm rot="2013223">
            <a:off x="-389523" y="5909378"/>
            <a:ext cx="359925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355B386C-37AC-C225-43BC-92CBEC184C83}"/>
              </a:ext>
            </a:extLst>
          </p:cNvPr>
          <p:cNvSpPr/>
          <p:nvPr/>
        </p:nvSpPr>
        <p:spPr>
          <a:xfrm rot="2013223">
            <a:off x="9280818" y="787665"/>
            <a:ext cx="3427062" cy="1202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A8F60E24-DDD7-539D-163A-77345804750C}"/>
              </a:ext>
            </a:extLst>
          </p:cNvPr>
          <p:cNvSpPr/>
          <p:nvPr/>
        </p:nvSpPr>
        <p:spPr>
          <a:xfrm rot="2013223">
            <a:off x="8972307" y="841465"/>
            <a:ext cx="359925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Γραφή 6">
                <a:extLst>
                  <a:ext uri="{FF2B5EF4-FFF2-40B4-BE49-F238E27FC236}">
                    <a16:creationId xmlns:a16="http://schemas.microsoft.com/office/drawing/2014/main" id="{AFFFA1DC-01FB-3C8C-153C-974E6A8A3C44}"/>
                  </a:ext>
                </a:extLst>
              </p14:cNvPr>
              <p14:cNvContentPartPr/>
              <p14:nvPr/>
            </p14:nvContentPartPr>
            <p14:xfrm>
              <a:off x="-377382" y="1879279"/>
              <a:ext cx="360" cy="360"/>
            </p14:xfrm>
          </p:contentPart>
        </mc:Choice>
        <mc:Fallback xmlns="">
          <p:pic>
            <p:nvPicPr>
              <p:cNvPr id="7" name="Γραφή 6">
                <a:extLst>
                  <a:ext uri="{FF2B5EF4-FFF2-40B4-BE49-F238E27FC236}">
                    <a16:creationId xmlns:a16="http://schemas.microsoft.com/office/drawing/2014/main" id="{AFFFA1DC-01FB-3C8C-153C-974E6A8A3C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6382" y="18702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193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671DEA-7955-81CC-8FB7-7ACA0897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054"/>
          </a:xfrm>
        </p:spPr>
        <p:txBody>
          <a:bodyPr/>
          <a:lstStyle/>
          <a:p>
            <a:pPr algn="ctr"/>
            <a:r>
              <a:rPr lang="el-GR" dirty="0"/>
              <a:t>Υλοποίηση της </a:t>
            </a:r>
            <a:r>
              <a:rPr lang="en-US" dirty="0" err="1"/>
              <a:t>Inverse_Kin</a:t>
            </a:r>
            <a:r>
              <a:rPr lang="en-US" dirty="0"/>
              <a:t>()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07DF79-83D8-A9EB-BB79-54D6A29D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070"/>
            <a:ext cx="10515600" cy="1686187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Αυτή η συνάρτηση πρέπει να παίρνει ως παραμέτρους τις συντεταγμένες του σημείου στο οποίο θέλουμε να πάει ο βραχίονας και, αφού υπολογίσει την αντίστροφη κινηματική, να γράφει τα κατάλληλα 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 </a:t>
            </a:r>
            <a:r>
              <a:rPr lang="el-GR" dirty="0"/>
              <a:t>στα </a:t>
            </a:r>
            <a:r>
              <a:rPr lang="en-US" dirty="0"/>
              <a:t>servo motors.</a:t>
            </a:r>
            <a:endParaRPr lang="en-US" baseline="-25000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59BC1691-EF9C-2250-49EB-EED470FA1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75" y="3429000"/>
            <a:ext cx="3048264" cy="49534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9B5A90D-BB26-3E9E-85FC-DF5376CD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75" y="3974626"/>
            <a:ext cx="2248095" cy="350550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F87AC75-0D52-3F3F-89CC-B3AFB1DD1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75" y="4375460"/>
            <a:ext cx="2560542" cy="45724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70403B6-70F7-A296-922D-ECD620ECC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75" y="4959189"/>
            <a:ext cx="1729890" cy="274344"/>
          </a:xfrm>
          <a:prstGeom prst="rect">
            <a:avLst/>
          </a:prstGeom>
        </p:spPr>
      </p:pic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492E6766-D607-CCDF-7AB1-A9D8A2ACBFBE}"/>
              </a:ext>
            </a:extLst>
          </p:cNvPr>
          <p:cNvCxnSpPr/>
          <p:nvPr/>
        </p:nvCxnSpPr>
        <p:spPr>
          <a:xfrm>
            <a:off x="1090569" y="4832700"/>
            <a:ext cx="38421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4E0770D8-13DF-406E-9764-EA6F1EEDA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775" y="5369481"/>
            <a:ext cx="1280271" cy="243861"/>
          </a:xfrm>
          <a:prstGeom prst="rect">
            <a:avLst/>
          </a:prstGeom>
        </p:spPr>
      </p:pic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DAE6C7C5-0AAC-96D4-89F1-799286A18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775" y="5755582"/>
            <a:ext cx="1638442" cy="358171"/>
          </a:xfrm>
          <a:prstGeom prst="rect">
            <a:avLst/>
          </a:prstGeom>
        </p:spPr>
      </p:pic>
      <p:pic>
        <p:nvPicPr>
          <p:cNvPr id="19" name="Εικόνα 18">
            <a:extLst>
              <a:ext uri="{FF2B5EF4-FFF2-40B4-BE49-F238E27FC236}">
                <a16:creationId xmlns:a16="http://schemas.microsoft.com/office/drawing/2014/main" id="{E92F65B6-38AE-1549-75DF-662A4F12C9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2775" y="6206503"/>
            <a:ext cx="2377646" cy="396274"/>
          </a:xfrm>
          <a:prstGeom prst="rect">
            <a:avLst/>
          </a:prstGeom>
        </p:spPr>
      </p:pic>
      <p:cxnSp>
        <p:nvCxnSpPr>
          <p:cNvPr id="20" name="Ευθεία γραμμή σύνδεσης 19">
            <a:extLst>
              <a:ext uri="{FF2B5EF4-FFF2-40B4-BE49-F238E27FC236}">
                <a16:creationId xmlns:a16="http://schemas.microsoft.com/office/drawing/2014/main" id="{A62763EB-A4DA-98E0-20BD-16E08C1F7DF9}"/>
              </a:ext>
            </a:extLst>
          </p:cNvPr>
          <p:cNvCxnSpPr>
            <a:cxnSpLocks/>
          </p:cNvCxnSpPr>
          <p:nvPr/>
        </p:nvCxnSpPr>
        <p:spPr>
          <a:xfrm>
            <a:off x="5525549" y="2894202"/>
            <a:ext cx="0" cy="3808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E8AD33-6E29-2B2A-4C71-3BE66EDE4756}"/>
              </a:ext>
            </a:extLst>
          </p:cNvPr>
          <p:cNvSpPr txBox="1"/>
          <p:nvPr/>
        </p:nvSpPr>
        <p:spPr>
          <a:xfrm>
            <a:off x="983138" y="2936147"/>
            <a:ext cx="43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/>
              <a:t>Εξισώσεις Αντίστροφης Κινηματικής  </a:t>
            </a:r>
            <a:endParaRPr lang="en-US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BC4DE-AB66-30F2-697B-2C76FBDA723F}"/>
              </a:ext>
            </a:extLst>
          </p:cNvPr>
          <p:cNvSpPr txBox="1"/>
          <p:nvPr/>
        </p:nvSpPr>
        <p:spPr>
          <a:xfrm>
            <a:off x="5975167" y="2936147"/>
            <a:ext cx="43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/>
              <a:t>Συναρτήσεις του </a:t>
            </a:r>
            <a:r>
              <a:rPr lang="en-US" sz="2000" b="1" u="sng" dirty="0"/>
              <a:t>Arduino</a:t>
            </a:r>
            <a:endParaRPr lang="en-US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15707E-6E23-2DEA-0871-7A5217AE908E}"/>
              </a:ext>
            </a:extLst>
          </p:cNvPr>
          <p:cNvSpPr txBox="1"/>
          <p:nvPr/>
        </p:nvSpPr>
        <p:spPr>
          <a:xfrm>
            <a:off x="5837995" y="3336257"/>
            <a:ext cx="430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υπολογίζει: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aseline="30000" dirty="0">
                <a:solidFill>
                  <a:srgbClr val="434F54"/>
                </a:solidFill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F17FFF-51DA-FB11-80C7-4C063808F2D8}"/>
              </a:ext>
            </a:extLst>
          </p:cNvPr>
          <p:cNvSpPr txBox="1"/>
          <p:nvPr/>
        </p:nvSpPr>
        <p:spPr>
          <a:xfrm>
            <a:off x="5837995" y="3767989"/>
            <a:ext cx="590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constrain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cosq2,-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περιορίζει το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cosq2 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στο (-1.0, 1.0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για να αποφευχθούν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bugs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79115-E837-4758-CFE2-DFC965A6E718}"/>
                  </a:ext>
                </a:extLst>
              </p:cNvPr>
              <p:cNvSpPr txBox="1"/>
              <p:nvPr/>
            </p:nvSpPr>
            <p:spPr>
              <a:xfrm>
                <a:off x="5835341" y="4435116"/>
                <a:ext cx="4306060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rgbClr val="D35400"/>
                    </a:solidFill>
                    <a:effectLst/>
                    <a:latin typeface="Consolas" panose="020B0609020204030204" pitchFamily="49" charset="0"/>
                  </a:rPr>
                  <a:t>sqrt</a:t>
                </a:r>
                <a:r>
                  <a:rPr lang="en-US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dirty="0">
                    <a:solidFill>
                      <a:srgbClr val="4E5B61"/>
                    </a:solidFill>
                    <a:latin typeface="Consolas" panose="020B0609020204030204" pitchFamily="49" charset="0"/>
                  </a:rPr>
                  <a:t>a</a:t>
                </a:r>
                <a:r>
                  <a:rPr lang="en-US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  <a:r>
                  <a:rPr lang="en-US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l-GR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</a:rPr>
                  <a:t>υπολογίζει: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b="0" i="1" smtClean="0">
                            <a:solidFill>
                              <a:srgbClr val="434F5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434F5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DF79115-E837-4758-CFE2-DFC965A6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41" y="4435116"/>
                <a:ext cx="4306060" cy="372410"/>
              </a:xfrm>
              <a:prstGeom prst="rect">
                <a:avLst/>
              </a:prstGeom>
              <a:blipFill>
                <a:blip r:embed="rId9"/>
                <a:stretch>
                  <a:fillRect l="-1132" t="-983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DCD8DF-1A2D-0A3E-9BA5-232B62A2A249}"/>
                  </a:ext>
                </a:extLst>
              </p:cNvPr>
              <p:cNvSpPr txBox="1"/>
              <p:nvPr/>
            </p:nvSpPr>
            <p:spPr>
              <a:xfrm>
                <a:off x="5835341" y="4868914"/>
                <a:ext cx="57136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rgbClr val="4E5B61"/>
                    </a:solidFill>
                    <a:effectLst/>
                    <a:latin typeface="Consolas" panose="020B0609020204030204" pitchFamily="49" charset="0"/>
                  </a:rPr>
                  <a:t>PI </a:t>
                </a:r>
                <a:r>
                  <a:rPr lang="en-US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  <a:sym typeface="Wingdings" panose="05000000000000000000" pitchFamily="2" charset="2"/>
                  </a:rPr>
                  <a:t></a:t>
                </a:r>
                <a:r>
                  <a:rPr lang="el-GR" b="0" dirty="0">
                    <a:solidFill>
                      <a:srgbClr val="434F54"/>
                    </a:solidFill>
                    <a:effectLst/>
                    <a:latin typeface="Consolas" panose="020B0609020204030204" pitchFamily="49" charset="0"/>
                    <a:sym typeface="Wingdings" panose="05000000000000000000" pitchFamily="2" charset="2"/>
                  </a:rPr>
                  <a:t> είναι η σταθερά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rgbClr val="434F54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  <m:r>
                      <a:rPr lang="el-GR" b="0" i="1" smtClean="0">
                        <a:solidFill>
                          <a:srgbClr val="434F54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=3.14…</m:t>
                    </m:r>
                  </m:oMath>
                </a14:m>
                <a:r>
                  <a:rPr lang="el-GR" b="0" dirty="0">
                    <a:solidFill>
                      <a:srgbClr val="4E5B61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l-GR" dirty="0">
                    <a:solidFill>
                      <a:srgbClr val="4E5B61"/>
                    </a:solidFill>
                    <a:latin typeface="Consolas" panose="020B0609020204030204" pitchFamily="49" charset="0"/>
                  </a:rPr>
                  <a:t>και θα σας βοηθήσει στην μετατροπή </a:t>
                </a:r>
                <a:r>
                  <a:rPr lang="en-US" dirty="0">
                    <a:solidFill>
                      <a:srgbClr val="4E5B61"/>
                    </a:solidFill>
                    <a:latin typeface="Consolas" panose="020B0609020204030204" pitchFamily="49" charset="0"/>
                  </a:rPr>
                  <a:t>rad </a:t>
                </a:r>
                <a:r>
                  <a:rPr lang="el-GR" dirty="0">
                    <a:solidFill>
                      <a:srgbClr val="4E5B61"/>
                    </a:solidFill>
                    <a:latin typeface="Consolas" panose="020B0609020204030204" pitchFamily="49" charset="0"/>
                  </a:rPr>
                  <a:t>σε μοίρες</a:t>
                </a:r>
                <a:endParaRPr lang="en-US" b="0" dirty="0">
                  <a:solidFill>
                    <a:srgbClr val="4E5B6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DCD8DF-1A2D-0A3E-9BA5-232B62A2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341" y="4868914"/>
                <a:ext cx="5713644" cy="646331"/>
              </a:xfrm>
              <a:prstGeom prst="rect">
                <a:avLst/>
              </a:prstGeom>
              <a:blipFill>
                <a:blip r:embed="rId10"/>
                <a:stretch>
                  <a:fillRect l="-85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1AE11F7-1856-B936-4E77-A7B8D55597E5}"/>
              </a:ext>
            </a:extLst>
          </p:cNvPr>
          <p:cNvSpPr txBox="1"/>
          <p:nvPr/>
        </p:nvSpPr>
        <p:spPr>
          <a:xfrm>
            <a:off x="5835341" y="5546239"/>
            <a:ext cx="511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atan2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y, </a:t>
            </a:r>
            <a:r>
              <a:rPr lang="en-US" dirty="0">
                <a:solidFill>
                  <a:srgbClr val="005C5F"/>
                </a:solidFill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υπολογίζει: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atan2(</a:t>
            </a:r>
            <a:r>
              <a:rPr lang="en-US" dirty="0" err="1">
                <a:solidFill>
                  <a:srgbClr val="434F54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4DB19-BEB0-7FD5-C721-758F152C8E65}"/>
              </a:ext>
            </a:extLst>
          </p:cNvPr>
          <p:cNvSpPr txBox="1"/>
          <p:nvPr/>
        </p:nvSpPr>
        <p:spPr>
          <a:xfrm>
            <a:off x="5835341" y="5934667"/>
            <a:ext cx="590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joint_1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 γράφει στο 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servo </a:t>
            </a:r>
            <a:r>
              <a:rPr lang="el-GR" dirty="0">
                <a:solidFill>
                  <a:srgbClr val="434F5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 την γωνία </a:t>
            </a:r>
            <a:r>
              <a:rPr lang="en-US" dirty="0">
                <a:solidFill>
                  <a:srgbClr val="434F5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q</a:t>
            </a:r>
            <a:r>
              <a:rPr lang="en-US" baseline="-25000" dirty="0">
                <a:solidFill>
                  <a:srgbClr val="434F5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1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20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E94BC0-F541-E8C8-DA81-3439A9FA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835"/>
          </a:xfrm>
        </p:spPr>
        <p:txBody>
          <a:bodyPr/>
          <a:lstStyle/>
          <a:p>
            <a:pPr algn="ctr"/>
            <a:r>
              <a:rPr lang="el-GR" dirty="0"/>
              <a:t>Σχεδιασμός Τροχιάς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758ABA5-17BE-A401-CFD7-D104BD8D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239"/>
            <a:ext cx="10515600" cy="935371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Η τροχιά είναι ένα σύνολο σημείων από τα οποία επιθυμούμε να </a:t>
            </a:r>
            <a:r>
              <a:rPr lang="en-US" dirty="0"/>
              <a:t>“</a:t>
            </a:r>
            <a:r>
              <a:rPr lang="el-GR" dirty="0"/>
              <a:t>περάσει</a:t>
            </a:r>
            <a:r>
              <a:rPr lang="en-US" dirty="0"/>
              <a:t>”</a:t>
            </a:r>
            <a:r>
              <a:rPr lang="el-GR" dirty="0"/>
              <a:t> ο βραχίονας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4" name="Διάγραμμα ροής: Γραμμή σύνδεσης 3">
            <a:extLst>
              <a:ext uri="{FF2B5EF4-FFF2-40B4-BE49-F238E27FC236}">
                <a16:creationId xmlns:a16="http://schemas.microsoft.com/office/drawing/2014/main" id="{8F3E83D8-807D-6A03-D369-2B0D9E8E4066}"/>
              </a:ext>
            </a:extLst>
          </p:cNvPr>
          <p:cNvSpPr/>
          <p:nvPr/>
        </p:nvSpPr>
        <p:spPr>
          <a:xfrm>
            <a:off x="1123425" y="4043494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Διάγραμμα ροής: Γραμμή σύνδεσης 4">
            <a:extLst>
              <a:ext uri="{FF2B5EF4-FFF2-40B4-BE49-F238E27FC236}">
                <a16:creationId xmlns:a16="http://schemas.microsoft.com/office/drawing/2014/main" id="{BE25A784-8E26-F2B5-86EB-0E63E5C37D81}"/>
              </a:ext>
            </a:extLst>
          </p:cNvPr>
          <p:cNvSpPr/>
          <p:nvPr/>
        </p:nvSpPr>
        <p:spPr>
          <a:xfrm>
            <a:off x="2265726" y="2457974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Διάγραμμα ροής: Γραμμή σύνδεσης 5">
            <a:extLst>
              <a:ext uri="{FF2B5EF4-FFF2-40B4-BE49-F238E27FC236}">
                <a16:creationId xmlns:a16="http://schemas.microsoft.com/office/drawing/2014/main" id="{E4B37EA6-7FC4-C7EE-B944-B7E6294AC898}"/>
              </a:ext>
            </a:extLst>
          </p:cNvPr>
          <p:cNvSpPr/>
          <p:nvPr/>
        </p:nvSpPr>
        <p:spPr>
          <a:xfrm>
            <a:off x="2382473" y="408543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Διάγραμμα ροής: Γραμμή σύνδεσης 6">
            <a:extLst>
              <a:ext uri="{FF2B5EF4-FFF2-40B4-BE49-F238E27FC236}">
                <a16:creationId xmlns:a16="http://schemas.microsoft.com/office/drawing/2014/main" id="{F5A5BB7F-6913-C433-EAA4-A96D69CF6B0E}"/>
              </a:ext>
            </a:extLst>
          </p:cNvPr>
          <p:cNvSpPr/>
          <p:nvPr/>
        </p:nvSpPr>
        <p:spPr>
          <a:xfrm>
            <a:off x="3524774" y="249991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Ελεύθερη σχεδίαση: Σχήμα 9">
            <a:extLst>
              <a:ext uri="{FF2B5EF4-FFF2-40B4-BE49-F238E27FC236}">
                <a16:creationId xmlns:a16="http://schemas.microsoft.com/office/drawing/2014/main" id="{1B1C9130-E23B-900F-A5EB-F2337EFC457A}"/>
              </a:ext>
            </a:extLst>
          </p:cNvPr>
          <p:cNvSpPr/>
          <p:nvPr/>
        </p:nvSpPr>
        <p:spPr>
          <a:xfrm>
            <a:off x="1191236" y="2533475"/>
            <a:ext cx="1082180" cy="1510019"/>
          </a:xfrm>
          <a:custGeom>
            <a:avLst/>
            <a:gdLst>
              <a:gd name="connsiteX0" fmla="*/ 0 w 1082180"/>
              <a:gd name="connsiteY0" fmla="*/ 1510019 h 1510019"/>
              <a:gd name="connsiteX1" fmla="*/ 411061 w 1082180"/>
              <a:gd name="connsiteY1" fmla="*/ 553674 h 1510019"/>
              <a:gd name="connsiteX2" fmla="*/ 1082180 w 1082180"/>
              <a:gd name="connsiteY2" fmla="*/ 0 h 151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2180" h="1510019">
                <a:moveTo>
                  <a:pt x="0" y="1510019"/>
                </a:moveTo>
                <a:cubicBezTo>
                  <a:pt x="115349" y="1157681"/>
                  <a:pt x="230698" y="805344"/>
                  <a:pt x="411061" y="553674"/>
                </a:cubicBezTo>
                <a:cubicBezTo>
                  <a:pt x="591424" y="302004"/>
                  <a:pt x="936771" y="142613"/>
                  <a:pt x="10821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Διάγραμμα ροής: Γραμμή σύνδεσης 15">
            <a:extLst>
              <a:ext uri="{FF2B5EF4-FFF2-40B4-BE49-F238E27FC236}">
                <a16:creationId xmlns:a16="http://schemas.microsoft.com/office/drawing/2014/main" id="{41F8EF44-55ED-2562-ACB4-4415590E1888}"/>
              </a:ext>
            </a:extLst>
          </p:cNvPr>
          <p:cNvSpPr/>
          <p:nvPr/>
        </p:nvSpPr>
        <p:spPr>
          <a:xfrm>
            <a:off x="3740091" y="3105323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Ελεύθερη σχεδίαση: Σχήμα 16">
            <a:extLst>
              <a:ext uri="{FF2B5EF4-FFF2-40B4-BE49-F238E27FC236}">
                <a16:creationId xmlns:a16="http://schemas.microsoft.com/office/drawing/2014/main" id="{AE8692AD-3299-57FF-B9E5-DACED2A45946}"/>
              </a:ext>
            </a:extLst>
          </p:cNvPr>
          <p:cNvSpPr/>
          <p:nvPr/>
        </p:nvSpPr>
        <p:spPr>
          <a:xfrm>
            <a:off x="2441196" y="3187817"/>
            <a:ext cx="1350627" cy="889233"/>
          </a:xfrm>
          <a:custGeom>
            <a:avLst/>
            <a:gdLst>
              <a:gd name="connsiteX0" fmla="*/ 0 w 1350627"/>
              <a:gd name="connsiteY0" fmla="*/ 889233 h 889233"/>
              <a:gd name="connsiteX1" fmla="*/ 973123 w 1350627"/>
              <a:gd name="connsiteY1" fmla="*/ 486561 h 889233"/>
              <a:gd name="connsiteX2" fmla="*/ 1350627 w 1350627"/>
              <a:gd name="connsiteY2" fmla="*/ 0 h 88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627" h="889233">
                <a:moveTo>
                  <a:pt x="0" y="889233"/>
                </a:moveTo>
                <a:cubicBezTo>
                  <a:pt x="374009" y="761999"/>
                  <a:pt x="748019" y="634766"/>
                  <a:pt x="973123" y="486561"/>
                </a:cubicBezTo>
                <a:cubicBezTo>
                  <a:pt x="1198227" y="338356"/>
                  <a:pt x="1238774" y="27963"/>
                  <a:pt x="13506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Ελεύθερη σχεδίαση: Σχήμα 17">
            <a:extLst>
              <a:ext uri="{FF2B5EF4-FFF2-40B4-BE49-F238E27FC236}">
                <a16:creationId xmlns:a16="http://schemas.microsoft.com/office/drawing/2014/main" id="{99931696-285C-A640-2C8F-82AD274FB225}"/>
              </a:ext>
            </a:extLst>
          </p:cNvPr>
          <p:cNvSpPr/>
          <p:nvPr/>
        </p:nvSpPr>
        <p:spPr>
          <a:xfrm>
            <a:off x="3598877" y="2583809"/>
            <a:ext cx="201335" cy="520118"/>
          </a:xfrm>
          <a:custGeom>
            <a:avLst/>
            <a:gdLst>
              <a:gd name="connsiteX0" fmla="*/ 201335 w 201335"/>
              <a:gd name="connsiteY0" fmla="*/ 520118 h 520118"/>
              <a:gd name="connsiteX1" fmla="*/ 0 w 201335"/>
              <a:gd name="connsiteY1" fmla="*/ 0 h 520118"/>
              <a:gd name="connsiteX2" fmla="*/ 0 w 201335"/>
              <a:gd name="connsiteY2" fmla="*/ 0 h 52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335" h="520118">
                <a:moveTo>
                  <a:pt x="201335" y="520118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Διάγραμμα ροής: Γραμμή σύνδεσης 19">
            <a:extLst>
              <a:ext uri="{FF2B5EF4-FFF2-40B4-BE49-F238E27FC236}">
                <a16:creationId xmlns:a16="http://schemas.microsoft.com/office/drawing/2014/main" id="{30FD55F7-3E60-6EFB-6AC2-A1351E0BBB5E}"/>
              </a:ext>
            </a:extLst>
          </p:cNvPr>
          <p:cNvSpPr/>
          <p:nvPr/>
        </p:nvSpPr>
        <p:spPr>
          <a:xfrm>
            <a:off x="4406841" y="408543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Διάγραμμα ροής: Γραμμή σύνδεσης 20">
            <a:extLst>
              <a:ext uri="{FF2B5EF4-FFF2-40B4-BE49-F238E27FC236}">
                <a16:creationId xmlns:a16="http://schemas.microsoft.com/office/drawing/2014/main" id="{2DB7A6D4-2A3D-5022-246C-6FFAECBBFDFF}"/>
              </a:ext>
            </a:extLst>
          </p:cNvPr>
          <p:cNvSpPr/>
          <p:nvPr/>
        </p:nvSpPr>
        <p:spPr>
          <a:xfrm>
            <a:off x="5549142" y="249991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Διάγραμμα ροής: Γραμμή σύνδεσης 21">
            <a:extLst>
              <a:ext uri="{FF2B5EF4-FFF2-40B4-BE49-F238E27FC236}">
                <a16:creationId xmlns:a16="http://schemas.microsoft.com/office/drawing/2014/main" id="{E0C683F0-BDEA-CF14-4977-7B6BF411B26A}"/>
              </a:ext>
            </a:extLst>
          </p:cNvPr>
          <p:cNvSpPr/>
          <p:nvPr/>
        </p:nvSpPr>
        <p:spPr>
          <a:xfrm>
            <a:off x="5763760" y="3087149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Διάγραμμα ροής: Γραμμή σύνδεσης 24">
            <a:extLst>
              <a:ext uri="{FF2B5EF4-FFF2-40B4-BE49-F238E27FC236}">
                <a16:creationId xmlns:a16="http://schemas.microsoft.com/office/drawing/2014/main" id="{639F5A63-FC16-050D-A57B-FB759372CFD7}"/>
              </a:ext>
            </a:extLst>
          </p:cNvPr>
          <p:cNvSpPr/>
          <p:nvPr/>
        </p:nvSpPr>
        <p:spPr>
          <a:xfrm>
            <a:off x="5835416" y="2764173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Διάγραμμα ροής: Γραμμή σύνδεσης 25">
            <a:extLst>
              <a:ext uri="{FF2B5EF4-FFF2-40B4-BE49-F238E27FC236}">
                <a16:creationId xmlns:a16="http://schemas.microsoft.com/office/drawing/2014/main" id="{DB6684D3-4947-8C90-910B-7285CE12A81E}"/>
              </a:ext>
            </a:extLst>
          </p:cNvPr>
          <p:cNvSpPr/>
          <p:nvPr/>
        </p:nvSpPr>
        <p:spPr>
          <a:xfrm>
            <a:off x="5595631" y="3394680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Διάγραμμα ροής: Γραμμή σύνδεσης 26">
            <a:extLst>
              <a:ext uri="{FF2B5EF4-FFF2-40B4-BE49-F238E27FC236}">
                <a16:creationId xmlns:a16="http://schemas.microsoft.com/office/drawing/2014/main" id="{E064596C-F73B-6C19-845F-906AECAD4556}"/>
              </a:ext>
            </a:extLst>
          </p:cNvPr>
          <p:cNvSpPr/>
          <p:nvPr/>
        </p:nvSpPr>
        <p:spPr>
          <a:xfrm>
            <a:off x="4617265" y="3506599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Ελεύθερη σχεδίαση: Σχήμα 27">
            <a:extLst>
              <a:ext uri="{FF2B5EF4-FFF2-40B4-BE49-F238E27FC236}">
                <a16:creationId xmlns:a16="http://schemas.microsoft.com/office/drawing/2014/main" id="{77D60997-037C-4F96-9E7B-79672B5EB740}"/>
              </a:ext>
            </a:extLst>
          </p:cNvPr>
          <p:cNvSpPr/>
          <p:nvPr/>
        </p:nvSpPr>
        <p:spPr>
          <a:xfrm>
            <a:off x="5650858" y="3171039"/>
            <a:ext cx="159391" cy="234891"/>
          </a:xfrm>
          <a:custGeom>
            <a:avLst/>
            <a:gdLst>
              <a:gd name="connsiteX0" fmla="*/ 0 w 159391"/>
              <a:gd name="connsiteY0" fmla="*/ 234891 h 234891"/>
              <a:gd name="connsiteX1" fmla="*/ 159391 w 159391"/>
              <a:gd name="connsiteY1" fmla="*/ 0 h 23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391" h="234891">
                <a:moveTo>
                  <a:pt x="0" y="234891"/>
                </a:moveTo>
                <a:cubicBezTo>
                  <a:pt x="64315" y="142612"/>
                  <a:pt x="128631" y="50334"/>
                  <a:pt x="15939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Ελεύθερη σχεδίαση: Σχήμα 28">
            <a:extLst>
              <a:ext uri="{FF2B5EF4-FFF2-40B4-BE49-F238E27FC236}">
                <a16:creationId xmlns:a16="http://schemas.microsoft.com/office/drawing/2014/main" id="{E28D69C4-EBD3-A234-D956-8991367FBCD7}"/>
              </a:ext>
            </a:extLst>
          </p:cNvPr>
          <p:cNvSpPr/>
          <p:nvPr/>
        </p:nvSpPr>
        <p:spPr>
          <a:xfrm>
            <a:off x="5835416" y="2827090"/>
            <a:ext cx="61071" cy="260059"/>
          </a:xfrm>
          <a:custGeom>
            <a:avLst/>
            <a:gdLst>
              <a:gd name="connsiteX0" fmla="*/ 0 w 61071"/>
              <a:gd name="connsiteY0" fmla="*/ 260059 h 260059"/>
              <a:gd name="connsiteX1" fmla="*/ 58723 w 61071"/>
              <a:gd name="connsiteY1" fmla="*/ 142613 h 260059"/>
              <a:gd name="connsiteX2" fmla="*/ 50334 w 61071"/>
              <a:gd name="connsiteY2" fmla="*/ 0 h 260059"/>
              <a:gd name="connsiteX3" fmla="*/ 50334 w 61071"/>
              <a:gd name="connsiteY3" fmla="*/ 0 h 2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71" h="260059">
                <a:moveTo>
                  <a:pt x="0" y="260059"/>
                </a:moveTo>
                <a:cubicBezTo>
                  <a:pt x="25167" y="223007"/>
                  <a:pt x="50334" y="185956"/>
                  <a:pt x="58723" y="142613"/>
                </a:cubicBezTo>
                <a:cubicBezTo>
                  <a:pt x="67112" y="99270"/>
                  <a:pt x="50334" y="0"/>
                  <a:pt x="50334" y="0"/>
                </a:cubicBezTo>
                <a:lnTo>
                  <a:pt x="50334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Ελεύθερη σχεδίαση: Σχήμα 31">
            <a:extLst>
              <a:ext uri="{FF2B5EF4-FFF2-40B4-BE49-F238E27FC236}">
                <a16:creationId xmlns:a16="http://schemas.microsoft.com/office/drawing/2014/main" id="{37E12B1D-4FC1-0795-EFEE-C8F0452CD976}"/>
              </a:ext>
            </a:extLst>
          </p:cNvPr>
          <p:cNvSpPr/>
          <p:nvPr/>
        </p:nvSpPr>
        <p:spPr>
          <a:xfrm>
            <a:off x="5617302" y="2558642"/>
            <a:ext cx="254225" cy="226503"/>
          </a:xfrm>
          <a:custGeom>
            <a:avLst/>
            <a:gdLst>
              <a:gd name="connsiteX0" fmla="*/ 0 w 254225"/>
              <a:gd name="connsiteY0" fmla="*/ 0 h 226503"/>
              <a:gd name="connsiteX1" fmla="*/ 167780 w 254225"/>
              <a:gd name="connsiteY1" fmla="*/ 67112 h 226503"/>
              <a:gd name="connsiteX2" fmla="*/ 251670 w 254225"/>
              <a:gd name="connsiteY2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25" h="226503">
                <a:moveTo>
                  <a:pt x="0" y="0"/>
                </a:moveTo>
                <a:cubicBezTo>
                  <a:pt x="62917" y="14681"/>
                  <a:pt x="125835" y="29362"/>
                  <a:pt x="167780" y="67112"/>
                </a:cubicBezTo>
                <a:cubicBezTo>
                  <a:pt x="209725" y="104862"/>
                  <a:pt x="267050" y="163586"/>
                  <a:pt x="251670" y="2265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Ελεύθερη σχεδίαση: Σχήμα 33">
            <a:extLst>
              <a:ext uri="{FF2B5EF4-FFF2-40B4-BE49-F238E27FC236}">
                <a16:creationId xmlns:a16="http://schemas.microsoft.com/office/drawing/2014/main" id="{AC4D859A-6DF1-F6A1-3355-833C3ACFB0CA}"/>
              </a:ext>
            </a:extLst>
          </p:cNvPr>
          <p:cNvSpPr/>
          <p:nvPr/>
        </p:nvSpPr>
        <p:spPr>
          <a:xfrm>
            <a:off x="4694513" y="3414101"/>
            <a:ext cx="906011" cy="100886"/>
          </a:xfrm>
          <a:custGeom>
            <a:avLst/>
            <a:gdLst>
              <a:gd name="connsiteX0" fmla="*/ 0 w 906011"/>
              <a:gd name="connsiteY0" fmla="*/ 100886 h 100886"/>
              <a:gd name="connsiteX1" fmla="*/ 134224 w 906011"/>
              <a:gd name="connsiteY1" fmla="*/ 25385 h 100886"/>
              <a:gd name="connsiteX2" fmla="*/ 260059 w 906011"/>
              <a:gd name="connsiteY2" fmla="*/ 8607 h 100886"/>
              <a:gd name="connsiteX3" fmla="*/ 461395 w 906011"/>
              <a:gd name="connsiteY3" fmla="*/ 218 h 100886"/>
              <a:gd name="connsiteX4" fmla="*/ 620786 w 906011"/>
              <a:gd name="connsiteY4" fmla="*/ 16996 h 100886"/>
              <a:gd name="connsiteX5" fmla="*/ 771787 w 906011"/>
              <a:gd name="connsiteY5" fmla="*/ 25385 h 100886"/>
              <a:gd name="connsiteX6" fmla="*/ 906011 w 906011"/>
              <a:gd name="connsiteY6" fmla="*/ 42163 h 10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6011" h="100886">
                <a:moveTo>
                  <a:pt x="0" y="100886"/>
                </a:moveTo>
                <a:cubicBezTo>
                  <a:pt x="45440" y="70825"/>
                  <a:pt x="90881" y="40765"/>
                  <a:pt x="134224" y="25385"/>
                </a:cubicBezTo>
                <a:cubicBezTo>
                  <a:pt x="177567" y="10005"/>
                  <a:pt x="205531" y="12801"/>
                  <a:pt x="260059" y="8607"/>
                </a:cubicBezTo>
                <a:cubicBezTo>
                  <a:pt x="314587" y="4413"/>
                  <a:pt x="401274" y="-1180"/>
                  <a:pt x="461395" y="218"/>
                </a:cubicBezTo>
                <a:cubicBezTo>
                  <a:pt x="521516" y="1616"/>
                  <a:pt x="569054" y="12802"/>
                  <a:pt x="620786" y="16996"/>
                </a:cubicBezTo>
                <a:cubicBezTo>
                  <a:pt x="672518" y="21190"/>
                  <a:pt x="724250" y="21190"/>
                  <a:pt x="771787" y="25385"/>
                </a:cubicBezTo>
                <a:cubicBezTo>
                  <a:pt x="819325" y="29579"/>
                  <a:pt x="868261" y="3014"/>
                  <a:pt x="906011" y="421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Ελεύθερη σχεδίαση: Σχήμα 34">
            <a:extLst>
              <a:ext uri="{FF2B5EF4-FFF2-40B4-BE49-F238E27FC236}">
                <a16:creationId xmlns:a16="http://schemas.microsoft.com/office/drawing/2014/main" id="{208B4D62-7DE8-FEC3-0C4F-4D5BB53E60CD}"/>
              </a:ext>
            </a:extLst>
          </p:cNvPr>
          <p:cNvSpPr/>
          <p:nvPr/>
        </p:nvSpPr>
        <p:spPr>
          <a:xfrm>
            <a:off x="4442844" y="3556932"/>
            <a:ext cx="184557" cy="520118"/>
          </a:xfrm>
          <a:custGeom>
            <a:avLst/>
            <a:gdLst>
              <a:gd name="connsiteX0" fmla="*/ 0 w 184557"/>
              <a:gd name="connsiteY0" fmla="*/ 520118 h 520118"/>
              <a:gd name="connsiteX1" fmla="*/ 33556 w 184557"/>
              <a:gd name="connsiteY1" fmla="*/ 335560 h 520118"/>
              <a:gd name="connsiteX2" fmla="*/ 75500 w 184557"/>
              <a:gd name="connsiteY2" fmla="*/ 218114 h 520118"/>
              <a:gd name="connsiteX3" fmla="*/ 142612 w 184557"/>
              <a:gd name="connsiteY3" fmla="*/ 109057 h 520118"/>
              <a:gd name="connsiteX4" fmla="*/ 184557 w 184557"/>
              <a:gd name="connsiteY4" fmla="*/ 0 h 52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57" h="520118">
                <a:moveTo>
                  <a:pt x="0" y="520118"/>
                </a:moveTo>
                <a:cubicBezTo>
                  <a:pt x="10486" y="453006"/>
                  <a:pt x="20973" y="385894"/>
                  <a:pt x="33556" y="335560"/>
                </a:cubicBezTo>
                <a:cubicBezTo>
                  <a:pt x="46139" y="285226"/>
                  <a:pt x="57324" y="255864"/>
                  <a:pt x="75500" y="218114"/>
                </a:cubicBezTo>
                <a:cubicBezTo>
                  <a:pt x="93676" y="180364"/>
                  <a:pt x="124436" y="145409"/>
                  <a:pt x="142612" y="109057"/>
                </a:cubicBezTo>
                <a:cubicBezTo>
                  <a:pt x="160788" y="72705"/>
                  <a:pt x="184557" y="58723"/>
                  <a:pt x="18455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Διάγραμμα ροής: Γραμμή σύνδεσης 35">
            <a:extLst>
              <a:ext uri="{FF2B5EF4-FFF2-40B4-BE49-F238E27FC236}">
                <a16:creationId xmlns:a16="http://schemas.microsoft.com/office/drawing/2014/main" id="{F8871CCC-EBF5-546B-4864-3B17CC68E5A9}"/>
              </a:ext>
            </a:extLst>
          </p:cNvPr>
          <p:cNvSpPr/>
          <p:nvPr/>
        </p:nvSpPr>
        <p:spPr>
          <a:xfrm>
            <a:off x="6807664" y="4085437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Διάγραμμα ροής: Γραμμή σύνδεσης 36">
            <a:extLst>
              <a:ext uri="{FF2B5EF4-FFF2-40B4-BE49-F238E27FC236}">
                <a16:creationId xmlns:a16="http://schemas.microsoft.com/office/drawing/2014/main" id="{41CBCF02-5733-DBF5-2755-E896F8DAABF2}"/>
              </a:ext>
            </a:extLst>
          </p:cNvPr>
          <p:cNvSpPr/>
          <p:nvPr/>
        </p:nvSpPr>
        <p:spPr>
          <a:xfrm>
            <a:off x="7949965" y="2499917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Διάγραμμα ροής: Γραμμή σύνδεσης 37">
            <a:extLst>
              <a:ext uri="{FF2B5EF4-FFF2-40B4-BE49-F238E27FC236}">
                <a16:creationId xmlns:a16="http://schemas.microsoft.com/office/drawing/2014/main" id="{4AFF6C22-2212-7D1B-8539-C4A529A988F4}"/>
              </a:ext>
            </a:extLst>
          </p:cNvPr>
          <p:cNvSpPr/>
          <p:nvPr/>
        </p:nvSpPr>
        <p:spPr>
          <a:xfrm>
            <a:off x="8164583" y="308714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Διάγραμμα ροής: Γραμμή σύνδεσης 38">
            <a:extLst>
              <a:ext uri="{FF2B5EF4-FFF2-40B4-BE49-F238E27FC236}">
                <a16:creationId xmlns:a16="http://schemas.microsoft.com/office/drawing/2014/main" id="{8C18EA39-A339-60DB-458F-11724FE4248D}"/>
              </a:ext>
            </a:extLst>
          </p:cNvPr>
          <p:cNvSpPr/>
          <p:nvPr/>
        </p:nvSpPr>
        <p:spPr>
          <a:xfrm>
            <a:off x="8236239" y="2764172"/>
            <a:ext cx="92978" cy="8388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Διάγραμμα ροής: Γραμμή σύνδεσης 39">
            <a:extLst>
              <a:ext uri="{FF2B5EF4-FFF2-40B4-BE49-F238E27FC236}">
                <a16:creationId xmlns:a16="http://schemas.microsoft.com/office/drawing/2014/main" id="{510F0424-E7C6-A73F-491D-96F79C648C19}"/>
              </a:ext>
            </a:extLst>
          </p:cNvPr>
          <p:cNvSpPr/>
          <p:nvPr/>
        </p:nvSpPr>
        <p:spPr>
          <a:xfrm>
            <a:off x="7996454" y="3394679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Διάγραμμα ροής: Γραμμή σύνδεσης 40">
            <a:extLst>
              <a:ext uri="{FF2B5EF4-FFF2-40B4-BE49-F238E27FC236}">
                <a16:creationId xmlns:a16="http://schemas.microsoft.com/office/drawing/2014/main" id="{77768C90-06A2-3DF0-62EC-4CFCD29E353C}"/>
              </a:ext>
            </a:extLst>
          </p:cNvPr>
          <p:cNvSpPr/>
          <p:nvPr/>
        </p:nvSpPr>
        <p:spPr>
          <a:xfrm>
            <a:off x="7018088" y="350659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Ελεύθερη σχεδίαση: Σχήμα 41">
            <a:extLst>
              <a:ext uri="{FF2B5EF4-FFF2-40B4-BE49-F238E27FC236}">
                <a16:creationId xmlns:a16="http://schemas.microsoft.com/office/drawing/2014/main" id="{4C393563-3F51-C9ED-BB39-3E3D4F999316}"/>
              </a:ext>
            </a:extLst>
          </p:cNvPr>
          <p:cNvSpPr/>
          <p:nvPr/>
        </p:nvSpPr>
        <p:spPr>
          <a:xfrm>
            <a:off x="8051681" y="3171038"/>
            <a:ext cx="159391" cy="234891"/>
          </a:xfrm>
          <a:custGeom>
            <a:avLst/>
            <a:gdLst>
              <a:gd name="connsiteX0" fmla="*/ 0 w 159391"/>
              <a:gd name="connsiteY0" fmla="*/ 234891 h 234891"/>
              <a:gd name="connsiteX1" fmla="*/ 159391 w 159391"/>
              <a:gd name="connsiteY1" fmla="*/ 0 h 23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391" h="234891">
                <a:moveTo>
                  <a:pt x="0" y="234891"/>
                </a:moveTo>
                <a:cubicBezTo>
                  <a:pt x="64315" y="142612"/>
                  <a:pt x="128631" y="50334"/>
                  <a:pt x="15939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Ελεύθερη σχεδίαση: Σχήμα 42">
            <a:extLst>
              <a:ext uri="{FF2B5EF4-FFF2-40B4-BE49-F238E27FC236}">
                <a16:creationId xmlns:a16="http://schemas.microsoft.com/office/drawing/2014/main" id="{C9EF8C9F-375B-4DA8-0BA4-4CFE9E948494}"/>
              </a:ext>
            </a:extLst>
          </p:cNvPr>
          <p:cNvSpPr/>
          <p:nvPr/>
        </p:nvSpPr>
        <p:spPr>
          <a:xfrm>
            <a:off x="8236239" y="2827089"/>
            <a:ext cx="61071" cy="260059"/>
          </a:xfrm>
          <a:custGeom>
            <a:avLst/>
            <a:gdLst>
              <a:gd name="connsiteX0" fmla="*/ 0 w 61071"/>
              <a:gd name="connsiteY0" fmla="*/ 260059 h 260059"/>
              <a:gd name="connsiteX1" fmla="*/ 58723 w 61071"/>
              <a:gd name="connsiteY1" fmla="*/ 142613 h 260059"/>
              <a:gd name="connsiteX2" fmla="*/ 50334 w 61071"/>
              <a:gd name="connsiteY2" fmla="*/ 0 h 260059"/>
              <a:gd name="connsiteX3" fmla="*/ 50334 w 61071"/>
              <a:gd name="connsiteY3" fmla="*/ 0 h 2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71" h="260059">
                <a:moveTo>
                  <a:pt x="0" y="260059"/>
                </a:moveTo>
                <a:cubicBezTo>
                  <a:pt x="25167" y="223007"/>
                  <a:pt x="50334" y="185956"/>
                  <a:pt x="58723" y="142613"/>
                </a:cubicBezTo>
                <a:cubicBezTo>
                  <a:pt x="67112" y="99270"/>
                  <a:pt x="50334" y="0"/>
                  <a:pt x="50334" y="0"/>
                </a:cubicBezTo>
                <a:lnTo>
                  <a:pt x="50334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Ελεύθερη σχεδίαση: Σχήμα 43">
            <a:extLst>
              <a:ext uri="{FF2B5EF4-FFF2-40B4-BE49-F238E27FC236}">
                <a16:creationId xmlns:a16="http://schemas.microsoft.com/office/drawing/2014/main" id="{FAB88C28-18F2-25F9-9912-6F2E52205325}"/>
              </a:ext>
            </a:extLst>
          </p:cNvPr>
          <p:cNvSpPr/>
          <p:nvPr/>
        </p:nvSpPr>
        <p:spPr>
          <a:xfrm>
            <a:off x="8018125" y="2558641"/>
            <a:ext cx="254225" cy="226503"/>
          </a:xfrm>
          <a:custGeom>
            <a:avLst/>
            <a:gdLst>
              <a:gd name="connsiteX0" fmla="*/ 0 w 254225"/>
              <a:gd name="connsiteY0" fmla="*/ 0 h 226503"/>
              <a:gd name="connsiteX1" fmla="*/ 167780 w 254225"/>
              <a:gd name="connsiteY1" fmla="*/ 67112 h 226503"/>
              <a:gd name="connsiteX2" fmla="*/ 251670 w 254225"/>
              <a:gd name="connsiteY2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25" h="226503">
                <a:moveTo>
                  <a:pt x="0" y="0"/>
                </a:moveTo>
                <a:cubicBezTo>
                  <a:pt x="62917" y="14681"/>
                  <a:pt x="125835" y="29362"/>
                  <a:pt x="167780" y="67112"/>
                </a:cubicBezTo>
                <a:cubicBezTo>
                  <a:pt x="209725" y="104862"/>
                  <a:pt x="267050" y="163586"/>
                  <a:pt x="251670" y="2265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Διάγραμμα ροής: Γραμμή σύνδεσης 46">
            <a:extLst>
              <a:ext uri="{FF2B5EF4-FFF2-40B4-BE49-F238E27FC236}">
                <a16:creationId xmlns:a16="http://schemas.microsoft.com/office/drawing/2014/main" id="{97D4A519-B40F-804F-DCEA-A8BC429CC4F4}"/>
              </a:ext>
            </a:extLst>
          </p:cNvPr>
          <p:cNvSpPr/>
          <p:nvPr/>
        </p:nvSpPr>
        <p:spPr>
          <a:xfrm>
            <a:off x="6854153" y="3741707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Διάγραμμα ροής: Γραμμή σύνδεσης 47">
            <a:extLst>
              <a:ext uri="{FF2B5EF4-FFF2-40B4-BE49-F238E27FC236}">
                <a16:creationId xmlns:a16="http://schemas.microsoft.com/office/drawing/2014/main" id="{4D0ABDFC-3EB3-29FE-E8CC-02499290D988}"/>
              </a:ext>
            </a:extLst>
          </p:cNvPr>
          <p:cNvSpPr/>
          <p:nvPr/>
        </p:nvSpPr>
        <p:spPr>
          <a:xfrm>
            <a:off x="7535060" y="3548542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Ελεύθερη σχεδίαση: Σχήμα 48">
            <a:extLst>
              <a:ext uri="{FF2B5EF4-FFF2-40B4-BE49-F238E27FC236}">
                <a16:creationId xmlns:a16="http://schemas.microsoft.com/office/drawing/2014/main" id="{03073341-E364-A645-ED64-F1485C23ECE7}"/>
              </a:ext>
            </a:extLst>
          </p:cNvPr>
          <p:cNvSpPr/>
          <p:nvPr/>
        </p:nvSpPr>
        <p:spPr>
          <a:xfrm>
            <a:off x="6849875" y="3783652"/>
            <a:ext cx="36785" cy="318782"/>
          </a:xfrm>
          <a:custGeom>
            <a:avLst/>
            <a:gdLst>
              <a:gd name="connsiteX0" fmla="*/ 3229 w 36785"/>
              <a:gd name="connsiteY0" fmla="*/ 318782 h 318782"/>
              <a:gd name="connsiteX1" fmla="*/ 3229 w 36785"/>
              <a:gd name="connsiteY1" fmla="*/ 134224 h 318782"/>
              <a:gd name="connsiteX2" fmla="*/ 36785 w 36785"/>
              <a:gd name="connsiteY2" fmla="*/ 0 h 318782"/>
              <a:gd name="connsiteX3" fmla="*/ 36785 w 36785"/>
              <a:gd name="connsiteY3" fmla="*/ 0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5" h="318782">
                <a:moveTo>
                  <a:pt x="3229" y="318782"/>
                </a:moveTo>
                <a:cubicBezTo>
                  <a:pt x="432" y="253068"/>
                  <a:pt x="-2364" y="187354"/>
                  <a:pt x="3229" y="134224"/>
                </a:cubicBezTo>
                <a:cubicBezTo>
                  <a:pt x="8822" y="81094"/>
                  <a:pt x="36785" y="0"/>
                  <a:pt x="36785" y="0"/>
                </a:cubicBezTo>
                <a:lnTo>
                  <a:pt x="3678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Ελεύθερη σχεδίαση: Σχήμα 49">
            <a:extLst>
              <a:ext uri="{FF2B5EF4-FFF2-40B4-BE49-F238E27FC236}">
                <a16:creationId xmlns:a16="http://schemas.microsoft.com/office/drawing/2014/main" id="{E4F0DBE3-5414-61BE-0E25-1736EE9A766D}"/>
              </a:ext>
            </a:extLst>
          </p:cNvPr>
          <p:cNvSpPr/>
          <p:nvPr/>
        </p:nvSpPr>
        <p:spPr>
          <a:xfrm>
            <a:off x="6895049" y="3573927"/>
            <a:ext cx="134224" cy="167780"/>
          </a:xfrm>
          <a:custGeom>
            <a:avLst/>
            <a:gdLst>
              <a:gd name="connsiteX0" fmla="*/ 0 w 134224"/>
              <a:gd name="connsiteY0" fmla="*/ 167780 h 167780"/>
              <a:gd name="connsiteX1" fmla="*/ 134224 w 134224"/>
              <a:gd name="connsiteY1" fmla="*/ 0 h 16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24" h="167780">
                <a:moveTo>
                  <a:pt x="0" y="167780"/>
                </a:moveTo>
                <a:cubicBezTo>
                  <a:pt x="30060" y="101367"/>
                  <a:pt x="60121" y="34954"/>
                  <a:pt x="13422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Ελεύθερη σχεδίαση: Σχήμα 50">
            <a:extLst>
              <a:ext uri="{FF2B5EF4-FFF2-40B4-BE49-F238E27FC236}">
                <a16:creationId xmlns:a16="http://schemas.microsoft.com/office/drawing/2014/main" id="{805326DD-FA21-E81A-A669-2E2A4597B6D8}"/>
              </a:ext>
            </a:extLst>
          </p:cNvPr>
          <p:cNvSpPr/>
          <p:nvPr/>
        </p:nvSpPr>
        <p:spPr>
          <a:xfrm>
            <a:off x="7079607" y="3489211"/>
            <a:ext cx="453005" cy="76327"/>
          </a:xfrm>
          <a:custGeom>
            <a:avLst/>
            <a:gdLst>
              <a:gd name="connsiteX0" fmla="*/ 0 w 453005"/>
              <a:gd name="connsiteY0" fmla="*/ 42771 h 76327"/>
              <a:gd name="connsiteX1" fmla="*/ 234891 w 453005"/>
              <a:gd name="connsiteY1" fmla="*/ 826 h 76327"/>
              <a:gd name="connsiteX2" fmla="*/ 453005 w 453005"/>
              <a:gd name="connsiteY2" fmla="*/ 76327 h 76327"/>
              <a:gd name="connsiteX3" fmla="*/ 453005 w 453005"/>
              <a:gd name="connsiteY3" fmla="*/ 76327 h 7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05" h="76327">
                <a:moveTo>
                  <a:pt x="0" y="42771"/>
                </a:moveTo>
                <a:cubicBezTo>
                  <a:pt x="79695" y="19002"/>
                  <a:pt x="159390" y="-4767"/>
                  <a:pt x="234891" y="826"/>
                </a:cubicBezTo>
                <a:cubicBezTo>
                  <a:pt x="310392" y="6419"/>
                  <a:pt x="453005" y="76327"/>
                  <a:pt x="453005" y="76327"/>
                </a:cubicBezTo>
                <a:lnTo>
                  <a:pt x="453005" y="7632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Ελεύθερη σχεδίαση: Σχήμα 51">
            <a:extLst>
              <a:ext uri="{FF2B5EF4-FFF2-40B4-BE49-F238E27FC236}">
                <a16:creationId xmlns:a16="http://schemas.microsoft.com/office/drawing/2014/main" id="{4868C469-6EFE-290C-374B-15D58BD74D6F}"/>
              </a:ext>
            </a:extLst>
          </p:cNvPr>
          <p:cNvSpPr/>
          <p:nvPr/>
        </p:nvSpPr>
        <p:spPr>
          <a:xfrm>
            <a:off x="7599724" y="3456481"/>
            <a:ext cx="436227" cy="159614"/>
          </a:xfrm>
          <a:custGeom>
            <a:avLst/>
            <a:gdLst>
              <a:gd name="connsiteX0" fmla="*/ 0 w 436227"/>
              <a:gd name="connsiteY0" fmla="*/ 159391 h 159614"/>
              <a:gd name="connsiteX1" fmla="*/ 251670 w 436227"/>
              <a:gd name="connsiteY1" fmla="*/ 134224 h 159614"/>
              <a:gd name="connsiteX2" fmla="*/ 436227 w 436227"/>
              <a:gd name="connsiteY2" fmla="*/ 0 h 159614"/>
              <a:gd name="connsiteX3" fmla="*/ 436227 w 436227"/>
              <a:gd name="connsiteY3" fmla="*/ 0 h 1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27" h="159614">
                <a:moveTo>
                  <a:pt x="0" y="159391"/>
                </a:moveTo>
                <a:cubicBezTo>
                  <a:pt x="89483" y="160090"/>
                  <a:pt x="178966" y="160789"/>
                  <a:pt x="251670" y="134224"/>
                </a:cubicBezTo>
                <a:cubicBezTo>
                  <a:pt x="324374" y="107659"/>
                  <a:pt x="436227" y="0"/>
                  <a:pt x="436227" y="0"/>
                </a:cubicBezTo>
                <a:lnTo>
                  <a:pt x="4362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Διάγραμμα ροής: Γραμμή σύνδεσης 52">
            <a:extLst>
              <a:ext uri="{FF2B5EF4-FFF2-40B4-BE49-F238E27FC236}">
                <a16:creationId xmlns:a16="http://schemas.microsoft.com/office/drawing/2014/main" id="{6117BB4E-42A9-9418-8ABF-68FF1C368168}"/>
              </a:ext>
            </a:extLst>
          </p:cNvPr>
          <p:cNvSpPr/>
          <p:nvPr/>
        </p:nvSpPr>
        <p:spPr>
          <a:xfrm>
            <a:off x="9082749" y="4085437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Διάγραμμα ροής: Γραμμή σύνδεσης 53">
            <a:extLst>
              <a:ext uri="{FF2B5EF4-FFF2-40B4-BE49-F238E27FC236}">
                <a16:creationId xmlns:a16="http://schemas.microsoft.com/office/drawing/2014/main" id="{A5A36DA1-9A90-1242-B718-EFE234C8A9E4}"/>
              </a:ext>
            </a:extLst>
          </p:cNvPr>
          <p:cNvSpPr/>
          <p:nvPr/>
        </p:nvSpPr>
        <p:spPr>
          <a:xfrm>
            <a:off x="10225050" y="2499917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Διάγραμμα ροής: Γραμμή σύνδεσης 54">
            <a:extLst>
              <a:ext uri="{FF2B5EF4-FFF2-40B4-BE49-F238E27FC236}">
                <a16:creationId xmlns:a16="http://schemas.microsoft.com/office/drawing/2014/main" id="{394F6218-E83D-1658-24E1-C27029AEEEE6}"/>
              </a:ext>
            </a:extLst>
          </p:cNvPr>
          <p:cNvSpPr/>
          <p:nvPr/>
        </p:nvSpPr>
        <p:spPr>
          <a:xfrm>
            <a:off x="10439668" y="308714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Διάγραμμα ροής: Γραμμή σύνδεσης 55">
            <a:extLst>
              <a:ext uri="{FF2B5EF4-FFF2-40B4-BE49-F238E27FC236}">
                <a16:creationId xmlns:a16="http://schemas.microsoft.com/office/drawing/2014/main" id="{31A56155-2256-128E-D3F1-3FEEE63F61B1}"/>
              </a:ext>
            </a:extLst>
          </p:cNvPr>
          <p:cNvSpPr/>
          <p:nvPr/>
        </p:nvSpPr>
        <p:spPr>
          <a:xfrm>
            <a:off x="10511324" y="2764172"/>
            <a:ext cx="92978" cy="8388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Διάγραμμα ροής: Γραμμή σύνδεσης 56">
            <a:extLst>
              <a:ext uri="{FF2B5EF4-FFF2-40B4-BE49-F238E27FC236}">
                <a16:creationId xmlns:a16="http://schemas.microsoft.com/office/drawing/2014/main" id="{35DD6BB5-6990-8F0E-91FB-D1053A7FAFB3}"/>
              </a:ext>
            </a:extLst>
          </p:cNvPr>
          <p:cNvSpPr/>
          <p:nvPr/>
        </p:nvSpPr>
        <p:spPr>
          <a:xfrm>
            <a:off x="10271539" y="3394679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Διάγραμμα ροής: Γραμμή σύνδεσης 57">
            <a:extLst>
              <a:ext uri="{FF2B5EF4-FFF2-40B4-BE49-F238E27FC236}">
                <a16:creationId xmlns:a16="http://schemas.microsoft.com/office/drawing/2014/main" id="{3ABB8971-A240-0D45-126B-620E4BDFF075}"/>
              </a:ext>
            </a:extLst>
          </p:cNvPr>
          <p:cNvSpPr/>
          <p:nvPr/>
        </p:nvSpPr>
        <p:spPr>
          <a:xfrm>
            <a:off x="9293173" y="3506598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Ελεύθερη σχεδίαση: Σχήμα 58">
            <a:extLst>
              <a:ext uri="{FF2B5EF4-FFF2-40B4-BE49-F238E27FC236}">
                <a16:creationId xmlns:a16="http://schemas.microsoft.com/office/drawing/2014/main" id="{203FB5D3-0EF9-5536-2977-C9D8EA1B4090}"/>
              </a:ext>
            </a:extLst>
          </p:cNvPr>
          <p:cNvSpPr/>
          <p:nvPr/>
        </p:nvSpPr>
        <p:spPr>
          <a:xfrm>
            <a:off x="10326766" y="3171038"/>
            <a:ext cx="159391" cy="234891"/>
          </a:xfrm>
          <a:custGeom>
            <a:avLst/>
            <a:gdLst>
              <a:gd name="connsiteX0" fmla="*/ 0 w 159391"/>
              <a:gd name="connsiteY0" fmla="*/ 234891 h 234891"/>
              <a:gd name="connsiteX1" fmla="*/ 159391 w 159391"/>
              <a:gd name="connsiteY1" fmla="*/ 0 h 23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9391" h="234891">
                <a:moveTo>
                  <a:pt x="0" y="234891"/>
                </a:moveTo>
                <a:cubicBezTo>
                  <a:pt x="64315" y="142612"/>
                  <a:pt x="128631" y="50334"/>
                  <a:pt x="15939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Ελεύθερη σχεδίαση: Σχήμα 59">
            <a:extLst>
              <a:ext uri="{FF2B5EF4-FFF2-40B4-BE49-F238E27FC236}">
                <a16:creationId xmlns:a16="http://schemas.microsoft.com/office/drawing/2014/main" id="{37D904F0-BE3D-0B7D-B0D7-5AF0DB20202C}"/>
              </a:ext>
            </a:extLst>
          </p:cNvPr>
          <p:cNvSpPr/>
          <p:nvPr/>
        </p:nvSpPr>
        <p:spPr>
          <a:xfrm>
            <a:off x="10511324" y="2827089"/>
            <a:ext cx="61071" cy="260059"/>
          </a:xfrm>
          <a:custGeom>
            <a:avLst/>
            <a:gdLst>
              <a:gd name="connsiteX0" fmla="*/ 0 w 61071"/>
              <a:gd name="connsiteY0" fmla="*/ 260059 h 260059"/>
              <a:gd name="connsiteX1" fmla="*/ 58723 w 61071"/>
              <a:gd name="connsiteY1" fmla="*/ 142613 h 260059"/>
              <a:gd name="connsiteX2" fmla="*/ 50334 w 61071"/>
              <a:gd name="connsiteY2" fmla="*/ 0 h 260059"/>
              <a:gd name="connsiteX3" fmla="*/ 50334 w 61071"/>
              <a:gd name="connsiteY3" fmla="*/ 0 h 2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71" h="260059">
                <a:moveTo>
                  <a:pt x="0" y="260059"/>
                </a:moveTo>
                <a:cubicBezTo>
                  <a:pt x="25167" y="223007"/>
                  <a:pt x="50334" y="185956"/>
                  <a:pt x="58723" y="142613"/>
                </a:cubicBezTo>
                <a:cubicBezTo>
                  <a:pt x="67112" y="99270"/>
                  <a:pt x="50334" y="0"/>
                  <a:pt x="50334" y="0"/>
                </a:cubicBezTo>
                <a:lnTo>
                  <a:pt x="50334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Ελεύθερη σχεδίαση: Σχήμα 60">
            <a:extLst>
              <a:ext uri="{FF2B5EF4-FFF2-40B4-BE49-F238E27FC236}">
                <a16:creationId xmlns:a16="http://schemas.microsoft.com/office/drawing/2014/main" id="{091777DF-2AB2-9084-11CB-0A20FD3D7F72}"/>
              </a:ext>
            </a:extLst>
          </p:cNvPr>
          <p:cNvSpPr/>
          <p:nvPr/>
        </p:nvSpPr>
        <p:spPr>
          <a:xfrm>
            <a:off x="10293210" y="2558641"/>
            <a:ext cx="254225" cy="226503"/>
          </a:xfrm>
          <a:custGeom>
            <a:avLst/>
            <a:gdLst>
              <a:gd name="connsiteX0" fmla="*/ 0 w 254225"/>
              <a:gd name="connsiteY0" fmla="*/ 0 h 226503"/>
              <a:gd name="connsiteX1" fmla="*/ 167780 w 254225"/>
              <a:gd name="connsiteY1" fmla="*/ 67112 h 226503"/>
              <a:gd name="connsiteX2" fmla="*/ 251670 w 254225"/>
              <a:gd name="connsiteY2" fmla="*/ 226503 h 22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25" h="226503">
                <a:moveTo>
                  <a:pt x="0" y="0"/>
                </a:moveTo>
                <a:cubicBezTo>
                  <a:pt x="62917" y="14681"/>
                  <a:pt x="125835" y="29362"/>
                  <a:pt x="167780" y="67112"/>
                </a:cubicBezTo>
                <a:cubicBezTo>
                  <a:pt x="209725" y="104862"/>
                  <a:pt x="267050" y="163586"/>
                  <a:pt x="251670" y="2265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Διάγραμμα ροής: Γραμμή σύνδεσης 61">
            <a:extLst>
              <a:ext uri="{FF2B5EF4-FFF2-40B4-BE49-F238E27FC236}">
                <a16:creationId xmlns:a16="http://schemas.microsoft.com/office/drawing/2014/main" id="{44332C6B-D33E-445A-1862-705FF0BAAAA7}"/>
              </a:ext>
            </a:extLst>
          </p:cNvPr>
          <p:cNvSpPr/>
          <p:nvPr/>
        </p:nvSpPr>
        <p:spPr>
          <a:xfrm>
            <a:off x="9129238" y="3741707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Διάγραμμα ροής: Γραμμή σύνδεσης 62">
            <a:extLst>
              <a:ext uri="{FF2B5EF4-FFF2-40B4-BE49-F238E27FC236}">
                <a16:creationId xmlns:a16="http://schemas.microsoft.com/office/drawing/2014/main" id="{DD3A5DA2-4753-7FC7-BE2E-00B199842A3D}"/>
              </a:ext>
            </a:extLst>
          </p:cNvPr>
          <p:cNvSpPr/>
          <p:nvPr/>
        </p:nvSpPr>
        <p:spPr>
          <a:xfrm>
            <a:off x="9810145" y="3548542"/>
            <a:ext cx="92978" cy="8388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Ελεύθερη σχεδίαση: Σχήμα 63">
            <a:extLst>
              <a:ext uri="{FF2B5EF4-FFF2-40B4-BE49-F238E27FC236}">
                <a16:creationId xmlns:a16="http://schemas.microsoft.com/office/drawing/2014/main" id="{E77BCDDA-D01A-DFFA-A158-4BDDCFC75DDC}"/>
              </a:ext>
            </a:extLst>
          </p:cNvPr>
          <p:cNvSpPr/>
          <p:nvPr/>
        </p:nvSpPr>
        <p:spPr>
          <a:xfrm>
            <a:off x="9124960" y="3783652"/>
            <a:ext cx="36785" cy="318782"/>
          </a:xfrm>
          <a:custGeom>
            <a:avLst/>
            <a:gdLst>
              <a:gd name="connsiteX0" fmla="*/ 3229 w 36785"/>
              <a:gd name="connsiteY0" fmla="*/ 318782 h 318782"/>
              <a:gd name="connsiteX1" fmla="*/ 3229 w 36785"/>
              <a:gd name="connsiteY1" fmla="*/ 134224 h 318782"/>
              <a:gd name="connsiteX2" fmla="*/ 36785 w 36785"/>
              <a:gd name="connsiteY2" fmla="*/ 0 h 318782"/>
              <a:gd name="connsiteX3" fmla="*/ 36785 w 36785"/>
              <a:gd name="connsiteY3" fmla="*/ 0 h 31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85" h="318782">
                <a:moveTo>
                  <a:pt x="3229" y="318782"/>
                </a:moveTo>
                <a:cubicBezTo>
                  <a:pt x="432" y="253068"/>
                  <a:pt x="-2364" y="187354"/>
                  <a:pt x="3229" y="134224"/>
                </a:cubicBezTo>
                <a:cubicBezTo>
                  <a:pt x="8822" y="81094"/>
                  <a:pt x="36785" y="0"/>
                  <a:pt x="36785" y="0"/>
                </a:cubicBezTo>
                <a:lnTo>
                  <a:pt x="3678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Ελεύθερη σχεδίαση: Σχήμα 64">
            <a:extLst>
              <a:ext uri="{FF2B5EF4-FFF2-40B4-BE49-F238E27FC236}">
                <a16:creationId xmlns:a16="http://schemas.microsoft.com/office/drawing/2014/main" id="{6D8A2841-496F-0346-369E-26511F2D04BC}"/>
              </a:ext>
            </a:extLst>
          </p:cNvPr>
          <p:cNvSpPr/>
          <p:nvPr/>
        </p:nvSpPr>
        <p:spPr>
          <a:xfrm>
            <a:off x="9170134" y="3573927"/>
            <a:ext cx="134224" cy="167780"/>
          </a:xfrm>
          <a:custGeom>
            <a:avLst/>
            <a:gdLst>
              <a:gd name="connsiteX0" fmla="*/ 0 w 134224"/>
              <a:gd name="connsiteY0" fmla="*/ 167780 h 167780"/>
              <a:gd name="connsiteX1" fmla="*/ 134224 w 134224"/>
              <a:gd name="connsiteY1" fmla="*/ 0 h 16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224" h="167780">
                <a:moveTo>
                  <a:pt x="0" y="167780"/>
                </a:moveTo>
                <a:cubicBezTo>
                  <a:pt x="30060" y="101367"/>
                  <a:pt x="60121" y="34954"/>
                  <a:pt x="13422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Ελεύθερη σχεδίαση: Σχήμα 65">
            <a:extLst>
              <a:ext uri="{FF2B5EF4-FFF2-40B4-BE49-F238E27FC236}">
                <a16:creationId xmlns:a16="http://schemas.microsoft.com/office/drawing/2014/main" id="{79DB4140-E832-6F82-67FB-6F940018053F}"/>
              </a:ext>
            </a:extLst>
          </p:cNvPr>
          <p:cNvSpPr/>
          <p:nvPr/>
        </p:nvSpPr>
        <p:spPr>
          <a:xfrm>
            <a:off x="9354692" y="3489211"/>
            <a:ext cx="453005" cy="76327"/>
          </a:xfrm>
          <a:custGeom>
            <a:avLst/>
            <a:gdLst>
              <a:gd name="connsiteX0" fmla="*/ 0 w 453005"/>
              <a:gd name="connsiteY0" fmla="*/ 42771 h 76327"/>
              <a:gd name="connsiteX1" fmla="*/ 234891 w 453005"/>
              <a:gd name="connsiteY1" fmla="*/ 826 h 76327"/>
              <a:gd name="connsiteX2" fmla="*/ 453005 w 453005"/>
              <a:gd name="connsiteY2" fmla="*/ 76327 h 76327"/>
              <a:gd name="connsiteX3" fmla="*/ 453005 w 453005"/>
              <a:gd name="connsiteY3" fmla="*/ 76327 h 7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05" h="76327">
                <a:moveTo>
                  <a:pt x="0" y="42771"/>
                </a:moveTo>
                <a:cubicBezTo>
                  <a:pt x="79695" y="19002"/>
                  <a:pt x="159390" y="-4767"/>
                  <a:pt x="234891" y="826"/>
                </a:cubicBezTo>
                <a:cubicBezTo>
                  <a:pt x="310392" y="6419"/>
                  <a:pt x="453005" y="76327"/>
                  <a:pt x="453005" y="76327"/>
                </a:cubicBezTo>
                <a:lnTo>
                  <a:pt x="453005" y="7632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Ελεύθερη σχεδίαση: Σχήμα 66">
            <a:extLst>
              <a:ext uri="{FF2B5EF4-FFF2-40B4-BE49-F238E27FC236}">
                <a16:creationId xmlns:a16="http://schemas.microsoft.com/office/drawing/2014/main" id="{CA9D3742-A53B-13FF-2F0E-5306CE4E640A}"/>
              </a:ext>
            </a:extLst>
          </p:cNvPr>
          <p:cNvSpPr/>
          <p:nvPr/>
        </p:nvSpPr>
        <p:spPr>
          <a:xfrm>
            <a:off x="9874809" y="3456481"/>
            <a:ext cx="436227" cy="159614"/>
          </a:xfrm>
          <a:custGeom>
            <a:avLst/>
            <a:gdLst>
              <a:gd name="connsiteX0" fmla="*/ 0 w 436227"/>
              <a:gd name="connsiteY0" fmla="*/ 159391 h 159614"/>
              <a:gd name="connsiteX1" fmla="*/ 251670 w 436227"/>
              <a:gd name="connsiteY1" fmla="*/ 134224 h 159614"/>
              <a:gd name="connsiteX2" fmla="*/ 436227 w 436227"/>
              <a:gd name="connsiteY2" fmla="*/ 0 h 159614"/>
              <a:gd name="connsiteX3" fmla="*/ 436227 w 436227"/>
              <a:gd name="connsiteY3" fmla="*/ 0 h 15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27" h="159614">
                <a:moveTo>
                  <a:pt x="0" y="159391"/>
                </a:moveTo>
                <a:cubicBezTo>
                  <a:pt x="89483" y="160090"/>
                  <a:pt x="178966" y="160789"/>
                  <a:pt x="251670" y="134224"/>
                </a:cubicBezTo>
                <a:cubicBezTo>
                  <a:pt x="324374" y="107659"/>
                  <a:pt x="436227" y="0"/>
                  <a:pt x="436227" y="0"/>
                </a:cubicBezTo>
                <a:lnTo>
                  <a:pt x="4362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E7EA63-9F25-F8AE-B864-82B882C821E1}"/>
              </a:ext>
            </a:extLst>
          </p:cNvPr>
          <p:cNvSpPr txBox="1"/>
          <p:nvPr/>
        </p:nvSpPr>
        <p:spPr>
          <a:xfrm>
            <a:off x="8674135" y="4278604"/>
            <a:ext cx="245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Επιθυμητή Διαδρομή στο επίπεδο</a:t>
            </a:r>
            <a:endParaRPr lang="en-US" dirty="0"/>
          </a:p>
        </p:txBody>
      </p:sp>
      <p:sp>
        <p:nvSpPr>
          <p:cNvPr id="69" name="Ορθογώνιο 68">
            <a:extLst>
              <a:ext uri="{FF2B5EF4-FFF2-40B4-BE49-F238E27FC236}">
                <a16:creationId xmlns:a16="http://schemas.microsoft.com/office/drawing/2014/main" id="{E40E8C75-5771-423A-3C73-1FDF2ED2F520}"/>
              </a:ext>
            </a:extLst>
          </p:cNvPr>
          <p:cNvSpPr/>
          <p:nvPr/>
        </p:nvSpPr>
        <p:spPr>
          <a:xfrm>
            <a:off x="4710243" y="5142668"/>
            <a:ext cx="2537845" cy="9985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</a:rPr>
              <a:t>Αντίστροφη Κινηματική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Ευθύγραμμο βέλος σύνδεσης 71">
            <a:extLst>
              <a:ext uri="{FF2B5EF4-FFF2-40B4-BE49-F238E27FC236}">
                <a16:creationId xmlns:a16="http://schemas.microsoft.com/office/drawing/2014/main" id="{E3764A04-18C7-C7D2-24A5-839F6F116970}"/>
              </a:ext>
            </a:extLst>
          </p:cNvPr>
          <p:cNvCxnSpPr>
            <a:endCxn id="69" idx="1"/>
          </p:cNvCxnSpPr>
          <p:nvPr/>
        </p:nvCxnSpPr>
        <p:spPr>
          <a:xfrm>
            <a:off x="3116509" y="5641922"/>
            <a:ext cx="159373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Ευθύγραμμο βέλος σύνδεσης 72">
            <a:extLst>
              <a:ext uri="{FF2B5EF4-FFF2-40B4-BE49-F238E27FC236}">
                <a16:creationId xmlns:a16="http://schemas.microsoft.com/office/drawing/2014/main" id="{B9C38343-8E99-7B30-A297-195852B5B84C}"/>
              </a:ext>
            </a:extLst>
          </p:cNvPr>
          <p:cNvCxnSpPr/>
          <p:nvPr/>
        </p:nvCxnSpPr>
        <p:spPr>
          <a:xfrm>
            <a:off x="7239084" y="5622673"/>
            <a:ext cx="159373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FA54F20-9D57-46D6-B2A6-BBD92AEAE8BD}"/>
              </a:ext>
            </a:extLst>
          </p:cNvPr>
          <p:cNvSpPr txBox="1"/>
          <p:nvPr/>
        </p:nvSpPr>
        <p:spPr>
          <a:xfrm>
            <a:off x="8877648" y="5360648"/>
            <a:ext cx="12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(</a:t>
            </a:r>
            <a:r>
              <a:rPr lang="en-US" sz="2400" dirty="0"/>
              <a:t>q</a:t>
            </a:r>
            <a:r>
              <a:rPr lang="en-US" sz="2400" baseline="-25000" dirty="0"/>
              <a:t>i1</a:t>
            </a:r>
            <a:r>
              <a:rPr lang="en-US" sz="2400" dirty="0"/>
              <a:t>, q</a:t>
            </a:r>
            <a:r>
              <a:rPr lang="en-US" sz="2400" baseline="-25000" dirty="0"/>
              <a:t>i2</a:t>
            </a:r>
            <a:r>
              <a:rPr lang="el-GR" sz="2400" dirty="0"/>
              <a:t>)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03A40E-090D-2B5D-295C-4138648D7974}"/>
              </a:ext>
            </a:extLst>
          </p:cNvPr>
          <p:cNvSpPr txBox="1"/>
          <p:nvPr/>
        </p:nvSpPr>
        <p:spPr>
          <a:xfrm>
            <a:off x="10602903" y="3533268"/>
            <a:ext cx="1215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(</a:t>
            </a:r>
            <a:r>
              <a:rPr lang="en-US" sz="2000" dirty="0"/>
              <a:t>p</a:t>
            </a:r>
            <a:r>
              <a:rPr lang="en-US" sz="2000" baseline="-25000" dirty="0"/>
              <a:t>ix</a:t>
            </a:r>
            <a:r>
              <a:rPr lang="en-US" sz="2000" dirty="0"/>
              <a:t>, </a:t>
            </a:r>
            <a:r>
              <a:rPr lang="en-US" sz="2000" dirty="0" err="1"/>
              <a:t>p</a:t>
            </a:r>
            <a:r>
              <a:rPr lang="en-US" sz="2000" baseline="-25000" dirty="0" err="1"/>
              <a:t>iy</a:t>
            </a:r>
            <a:r>
              <a:rPr lang="el-GR" sz="2000" dirty="0"/>
              <a:t>)</a:t>
            </a:r>
            <a:endParaRPr lang="en-US" dirty="0"/>
          </a:p>
        </p:txBody>
      </p:sp>
      <p:cxnSp>
        <p:nvCxnSpPr>
          <p:cNvPr id="76" name="Ευθύγραμμο βέλος σύνδεσης 75">
            <a:extLst>
              <a:ext uri="{FF2B5EF4-FFF2-40B4-BE49-F238E27FC236}">
                <a16:creationId xmlns:a16="http://schemas.microsoft.com/office/drawing/2014/main" id="{A228429A-D3D0-026F-578A-1CD4FDAD20FC}"/>
              </a:ext>
            </a:extLst>
          </p:cNvPr>
          <p:cNvCxnSpPr>
            <a:cxnSpLocks/>
          </p:cNvCxnSpPr>
          <p:nvPr/>
        </p:nvCxnSpPr>
        <p:spPr>
          <a:xfrm>
            <a:off x="10406461" y="3488363"/>
            <a:ext cx="265224" cy="13568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7C0E941-CF03-DF90-9CBF-6DE6F2CCF998}"/>
              </a:ext>
            </a:extLst>
          </p:cNvPr>
          <p:cNvSpPr txBox="1"/>
          <p:nvPr/>
        </p:nvSpPr>
        <p:spPr>
          <a:xfrm>
            <a:off x="1910239" y="5411089"/>
            <a:ext cx="12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(</a:t>
            </a:r>
            <a:r>
              <a:rPr lang="en-US" sz="2400" dirty="0"/>
              <a:t>p</a:t>
            </a:r>
            <a:r>
              <a:rPr lang="en-US" sz="2400" baseline="-25000" dirty="0"/>
              <a:t>ix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iy</a:t>
            </a:r>
            <a:r>
              <a:rPr lang="el-GR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44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2CE588-4BE3-C853-C997-23750AF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501"/>
          </a:xfrm>
        </p:spPr>
        <p:txBody>
          <a:bodyPr/>
          <a:lstStyle/>
          <a:p>
            <a:pPr algn="ctr"/>
            <a:r>
              <a:rPr lang="el-GR" dirty="0"/>
              <a:t>Σχεδιασμός Ευθείας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AB8E-0E09-1797-23EE-6CC948DC1A3D}"/>
              </a:ext>
            </a:extLst>
          </p:cNvPr>
          <p:cNvSpPr txBox="1"/>
          <p:nvPr/>
        </p:nvSpPr>
        <p:spPr>
          <a:xfrm>
            <a:off x="441820" y="1291692"/>
            <a:ext cx="113083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Έστω ότι θέλουμε ο βραχίονας να ζωγραφίσει το ευθύγραμμο τμήμα ΑΒ</a:t>
            </a:r>
          </a:p>
          <a:p>
            <a:endParaRPr lang="en-US" dirty="0"/>
          </a:p>
        </p:txBody>
      </p:sp>
      <p:sp>
        <p:nvSpPr>
          <p:cNvPr id="6" name="Διάγραμμα ροής: Γραμμή σύνδεσης 5">
            <a:extLst>
              <a:ext uri="{FF2B5EF4-FFF2-40B4-BE49-F238E27FC236}">
                <a16:creationId xmlns:a16="http://schemas.microsoft.com/office/drawing/2014/main" id="{D17D8CA5-EED7-D794-720F-93C72BAC9051}"/>
              </a:ext>
            </a:extLst>
          </p:cNvPr>
          <p:cNvSpPr/>
          <p:nvPr/>
        </p:nvSpPr>
        <p:spPr>
          <a:xfrm>
            <a:off x="10040922" y="2635300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Διάγραμμα ροής: Γραμμή σύνδεσης 6">
            <a:extLst>
              <a:ext uri="{FF2B5EF4-FFF2-40B4-BE49-F238E27FC236}">
                <a16:creationId xmlns:a16="http://schemas.microsoft.com/office/drawing/2014/main" id="{39EF6DB9-B61C-5604-27D1-AC7ABD2DF8D9}"/>
              </a:ext>
            </a:extLst>
          </p:cNvPr>
          <p:cNvSpPr/>
          <p:nvPr/>
        </p:nvSpPr>
        <p:spPr>
          <a:xfrm>
            <a:off x="8003795" y="4193534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F1383-2492-7D17-5FF1-17E66FC8B141}"/>
              </a:ext>
            </a:extLst>
          </p:cNvPr>
          <p:cNvSpPr txBox="1"/>
          <p:nvPr/>
        </p:nvSpPr>
        <p:spPr>
          <a:xfrm>
            <a:off x="7942808" y="4193534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λ=0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64EF0-1EBD-0FB2-1221-2EC279F7269F}"/>
              </a:ext>
            </a:extLst>
          </p:cNvPr>
          <p:cNvSpPr txBox="1"/>
          <p:nvPr/>
        </p:nvSpPr>
        <p:spPr>
          <a:xfrm>
            <a:off x="9990589" y="2548291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λ=1</a:t>
            </a:r>
            <a:endParaRPr lang="en-US" dirty="0"/>
          </a:p>
        </p:txBody>
      </p:sp>
      <p:cxnSp>
        <p:nvCxnSpPr>
          <p:cNvPr id="15" name="Ευθεία γραμμή σύνδεσης 14">
            <a:extLst>
              <a:ext uri="{FF2B5EF4-FFF2-40B4-BE49-F238E27FC236}">
                <a16:creationId xmlns:a16="http://schemas.microsoft.com/office/drawing/2014/main" id="{174D9631-A50C-D802-5798-AFF9D8C99380}"/>
              </a:ext>
            </a:extLst>
          </p:cNvPr>
          <p:cNvCxnSpPr>
            <a:stCxn id="7" idx="7"/>
            <a:endCxn id="6" idx="3"/>
          </p:cNvCxnSpPr>
          <p:nvPr/>
        </p:nvCxnSpPr>
        <p:spPr>
          <a:xfrm flipV="1">
            <a:off x="8083157" y="2706904"/>
            <a:ext cx="1971381" cy="14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Διάγραμμα ροής: Γραμμή σύνδεσης 15">
            <a:extLst>
              <a:ext uri="{FF2B5EF4-FFF2-40B4-BE49-F238E27FC236}">
                <a16:creationId xmlns:a16="http://schemas.microsoft.com/office/drawing/2014/main" id="{097F33D4-91D9-A4B0-D7CE-1130B0AB363A}"/>
              </a:ext>
            </a:extLst>
          </p:cNvPr>
          <p:cNvSpPr/>
          <p:nvPr/>
        </p:nvSpPr>
        <p:spPr>
          <a:xfrm>
            <a:off x="9022358" y="3433216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A19D8-90B1-DD9F-3508-3DB5299E775C}"/>
              </a:ext>
            </a:extLst>
          </p:cNvPr>
          <p:cNvSpPr txBox="1"/>
          <p:nvPr/>
        </p:nvSpPr>
        <p:spPr>
          <a:xfrm>
            <a:off x="9472569" y="2413243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Β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5A6CA-B84E-AA2E-D1FC-946DE1C2D816}"/>
              </a:ext>
            </a:extLst>
          </p:cNvPr>
          <p:cNvSpPr txBox="1"/>
          <p:nvPr/>
        </p:nvSpPr>
        <p:spPr>
          <a:xfrm>
            <a:off x="7445927" y="3887119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Α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9D16E-D338-D6A0-817D-F1EC2D22FD37}"/>
              </a:ext>
            </a:extLst>
          </p:cNvPr>
          <p:cNvSpPr txBox="1"/>
          <p:nvPr/>
        </p:nvSpPr>
        <p:spPr>
          <a:xfrm>
            <a:off x="9140139" y="343321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λ=0.5</a:t>
            </a:r>
            <a:endParaRPr lang="en-US" dirty="0"/>
          </a:p>
        </p:txBody>
      </p:sp>
      <p:sp>
        <p:nvSpPr>
          <p:cNvPr id="20" name="Διάγραμμα ροής: Γραμμή σύνδεσης 19">
            <a:extLst>
              <a:ext uri="{FF2B5EF4-FFF2-40B4-BE49-F238E27FC236}">
                <a16:creationId xmlns:a16="http://schemas.microsoft.com/office/drawing/2014/main" id="{B58D430B-F213-5434-B586-5A70299D4AB8}"/>
              </a:ext>
            </a:extLst>
          </p:cNvPr>
          <p:cNvSpPr/>
          <p:nvPr/>
        </p:nvSpPr>
        <p:spPr>
          <a:xfrm>
            <a:off x="8480052" y="3836487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Διάγραμμα ροής: Γραμμή σύνδεσης 20">
            <a:extLst>
              <a:ext uri="{FF2B5EF4-FFF2-40B4-BE49-F238E27FC236}">
                <a16:creationId xmlns:a16="http://schemas.microsoft.com/office/drawing/2014/main" id="{F95AE4D3-437D-8DD4-D788-D7417B988A4C}"/>
              </a:ext>
            </a:extLst>
          </p:cNvPr>
          <p:cNvSpPr/>
          <p:nvPr/>
        </p:nvSpPr>
        <p:spPr>
          <a:xfrm>
            <a:off x="9550849" y="3021086"/>
            <a:ext cx="92978" cy="83889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2938B4-4B8A-C60E-BBC8-240FD943F467}"/>
              </a:ext>
            </a:extLst>
          </p:cNvPr>
          <p:cNvSpPr txBox="1"/>
          <p:nvPr/>
        </p:nvSpPr>
        <p:spPr>
          <a:xfrm>
            <a:off x="8545233" y="385345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λ=0.25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3258D-ED2B-7159-749E-A5088615DFB4}"/>
              </a:ext>
            </a:extLst>
          </p:cNvPr>
          <p:cNvSpPr txBox="1"/>
          <p:nvPr/>
        </p:nvSpPr>
        <p:spPr>
          <a:xfrm>
            <a:off x="9597338" y="298699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λ=0.75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8806D4-206A-2EE6-163E-0922DD3E8189}"/>
              </a:ext>
            </a:extLst>
          </p:cNvPr>
          <p:cNvSpPr txBox="1"/>
          <p:nvPr/>
        </p:nvSpPr>
        <p:spPr>
          <a:xfrm>
            <a:off x="441820" y="2202802"/>
            <a:ext cx="856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err="1"/>
              <a:t>Παραμετροποιούμε</a:t>
            </a:r>
            <a:r>
              <a:rPr lang="el-GR" sz="2400" dirty="0"/>
              <a:t> τα σημεία της ευθείας με μία παράμετρο λ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A6969-7D76-2BBE-22F8-F45ADFF27E62}"/>
              </a:ext>
            </a:extLst>
          </p:cNvPr>
          <p:cNvSpPr txBox="1"/>
          <p:nvPr/>
        </p:nvSpPr>
        <p:spPr>
          <a:xfrm>
            <a:off x="2967433" y="2817154"/>
            <a:ext cx="35097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p(</a:t>
            </a:r>
            <a:r>
              <a:rPr lang="el-GR" sz="2400" dirty="0"/>
              <a:t>λ</a:t>
            </a:r>
            <a:r>
              <a:rPr lang="en-US" sz="2400" dirty="0"/>
              <a:t>) = (1-</a:t>
            </a:r>
            <a:r>
              <a:rPr lang="el-GR" sz="2400" dirty="0"/>
              <a:t>λ</a:t>
            </a:r>
            <a:r>
              <a:rPr lang="en-US" sz="2400" dirty="0"/>
              <a:t>)</a:t>
            </a:r>
            <a:r>
              <a:rPr lang="en-US" sz="2400" baseline="30000" dirty="0"/>
              <a:t>.</a:t>
            </a:r>
            <a:r>
              <a:rPr lang="en-US" sz="2400" dirty="0" err="1"/>
              <a:t>p</a:t>
            </a:r>
            <a:r>
              <a:rPr lang="en-US" sz="2400" baseline="-25000" dirty="0" err="1"/>
              <a:t>A</a:t>
            </a:r>
            <a:r>
              <a:rPr lang="en-US" sz="2400" dirty="0"/>
              <a:t> +</a:t>
            </a:r>
            <a:r>
              <a:rPr lang="el-GR" sz="2400" dirty="0"/>
              <a:t>λ</a:t>
            </a:r>
            <a:r>
              <a:rPr lang="el-GR" sz="2400" baseline="30000" dirty="0"/>
              <a:t>.</a:t>
            </a:r>
            <a:r>
              <a:rPr lang="en-US" sz="2400" dirty="0"/>
              <a:t>p</a:t>
            </a:r>
            <a:r>
              <a:rPr lang="el-GR" sz="2400" baseline="-25000" dirty="0"/>
              <a:t>Β</a:t>
            </a:r>
            <a:r>
              <a:rPr lang="en-US" sz="2400" baseline="-25000" dirty="0"/>
              <a:t> </a:t>
            </a:r>
            <a:endParaRPr lang="el-GR" sz="2400" baseline="-25000" dirty="0"/>
          </a:p>
          <a:p>
            <a:pPr algn="ctr">
              <a:lnSpc>
                <a:spcPct val="150000"/>
              </a:lnSpc>
            </a:pPr>
            <a:r>
              <a:rPr lang="el-GR" sz="2400" dirty="0"/>
              <a:t>ή</a:t>
            </a:r>
            <a:endParaRPr lang="en-US" sz="2400" dirty="0"/>
          </a:p>
          <a:p>
            <a:pPr algn="ctr"/>
            <a:r>
              <a:rPr lang="en-US" sz="2400" dirty="0"/>
              <a:t>p(</a:t>
            </a:r>
            <a:r>
              <a:rPr lang="el-GR" sz="2400" dirty="0"/>
              <a:t>λ</a:t>
            </a:r>
            <a:r>
              <a:rPr lang="en-US" sz="2400" dirty="0"/>
              <a:t>)</a:t>
            </a:r>
            <a:r>
              <a:rPr lang="el-GR" sz="2400" dirty="0"/>
              <a:t> = </a:t>
            </a:r>
            <a:r>
              <a:rPr lang="en-US" sz="2400" dirty="0" err="1"/>
              <a:t>p</a:t>
            </a:r>
            <a:r>
              <a:rPr lang="en-US" sz="2400" baseline="-25000" dirty="0" err="1"/>
              <a:t>A</a:t>
            </a:r>
            <a:r>
              <a:rPr lang="en-US" sz="2400" dirty="0"/>
              <a:t> +</a:t>
            </a:r>
            <a:r>
              <a:rPr lang="el-GR" sz="2400" dirty="0"/>
              <a:t> λ</a:t>
            </a:r>
            <a:r>
              <a:rPr lang="el-GR" sz="2400" baseline="30000" dirty="0"/>
              <a:t>.</a:t>
            </a:r>
            <a:r>
              <a:rPr lang="el-GR" sz="2400" dirty="0"/>
              <a:t>(</a:t>
            </a:r>
            <a:r>
              <a:rPr lang="en-US" sz="2400" dirty="0"/>
              <a:t>p</a:t>
            </a:r>
            <a:r>
              <a:rPr lang="el-GR" sz="2400" baseline="-25000" dirty="0"/>
              <a:t>Β</a:t>
            </a:r>
            <a:r>
              <a:rPr lang="en-US" sz="2400" baseline="-25000" dirty="0"/>
              <a:t> </a:t>
            </a:r>
            <a:r>
              <a:rPr lang="el-GR" sz="2400" dirty="0"/>
              <a:t>- </a:t>
            </a:r>
            <a:r>
              <a:rPr lang="en-US" sz="2400" dirty="0" err="1"/>
              <a:t>p</a:t>
            </a:r>
            <a:r>
              <a:rPr lang="en-US" sz="2400" baseline="-25000" dirty="0" err="1"/>
              <a:t>A</a:t>
            </a:r>
            <a:r>
              <a:rPr lang="el-GR" sz="2400" dirty="0"/>
              <a:t>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2834F-8E2F-8233-DB66-0C49359B9FAD}"/>
              </a:ext>
            </a:extLst>
          </p:cNvPr>
          <p:cNvSpPr txBox="1"/>
          <p:nvPr/>
        </p:nvSpPr>
        <p:spPr>
          <a:xfrm>
            <a:off x="441820" y="4820812"/>
            <a:ext cx="109119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400" dirty="0"/>
              <a:t>Καθώς το λ πηγαίνει από 0 έως 1 κινούμαστε πάνω στο ευθύγραμμο τμήμα από το Α έως το Β. Το λ μπορεί να είναι συνάρτηση του χρόνου και αναλόγως με το πόσο γρήγορα κινείται από το 0 στο 1 το ίδιο γρήγορα μεταβαίνει ο ρομποτικός βραχίονας από το Α στο 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0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432D-43CD-1CF6-6D77-A67FEB68E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4DDBF4-F8B8-B100-50A0-87D17827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ctr"/>
            <a:r>
              <a:rPr lang="el-GR" dirty="0"/>
              <a:t>Υλοποίηση της </a:t>
            </a:r>
            <a:r>
              <a:rPr lang="en-US" dirty="0" err="1"/>
              <a:t>draw_line</a:t>
            </a:r>
            <a:r>
              <a:rPr lang="en-US" dirty="0"/>
              <a:t>()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F9067E-5F22-EF12-3492-F4A2CBAE3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95"/>
            <a:ext cx="10515600" cy="1329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Αυτή η συνάρτηση θα γράφει διαδοχικά τις κατάλληλες γωνίες στα </a:t>
            </a:r>
            <a:r>
              <a:rPr lang="en-US" dirty="0"/>
              <a:t>servo motors</a:t>
            </a:r>
            <a:r>
              <a:rPr lang="el-GR" dirty="0"/>
              <a:t>,  έτσι ώστε ο βραχίονας να περνάει από σημεία της ευθείας. </a:t>
            </a:r>
            <a:r>
              <a:rPr lang="el-GR" b="1" dirty="0"/>
              <a:t>Η παράμετρος </a:t>
            </a:r>
            <a:r>
              <a:rPr lang="en-US" b="1" dirty="0"/>
              <a:t>u </a:t>
            </a:r>
            <a:r>
              <a:rPr lang="el-GR" b="1" dirty="0"/>
              <a:t>είναι το λ των εξισώσεων!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C07CD-2155-4F74-CC06-9D6E7EBC107F}"/>
              </a:ext>
            </a:extLst>
          </p:cNvPr>
          <p:cNvSpPr txBox="1"/>
          <p:nvPr/>
        </p:nvSpPr>
        <p:spPr>
          <a:xfrm>
            <a:off x="1202298" y="4133824"/>
            <a:ext cx="3303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sz="1800" baseline="-25000" dirty="0"/>
              <a:t>x</a:t>
            </a:r>
            <a:r>
              <a:rPr lang="el-GR" sz="1800" dirty="0"/>
              <a:t> = </a:t>
            </a:r>
            <a:r>
              <a:rPr lang="en-US" sz="1800" dirty="0"/>
              <a:t>p</a:t>
            </a:r>
            <a:r>
              <a:rPr lang="en-US" sz="1800" baseline="-25000" dirty="0"/>
              <a:t>Ax</a:t>
            </a:r>
            <a:r>
              <a:rPr lang="en-US" sz="1800" dirty="0"/>
              <a:t> +</a:t>
            </a:r>
            <a:r>
              <a:rPr lang="el-GR" sz="1800" dirty="0"/>
              <a:t> λ</a:t>
            </a:r>
            <a:r>
              <a:rPr lang="el-GR" sz="1800" baseline="30000" dirty="0"/>
              <a:t>.</a:t>
            </a:r>
            <a:r>
              <a:rPr lang="el-GR" sz="1800" dirty="0"/>
              <a:t>(</a:t>
            </a:r>
            <a:r>
              <a:rPr lang="en-US" sz="1800" dirty="0"/>
              <a:t>p</a:t>
            </a:r>
            <a:r>
              <a:rPr lang="el-GR" sz="1800" baseline="-25000" dirty="0"/>
              <a:t>Β</a:t>
            </a:r>
            <a:r>
              <a:rPr lang="en-US" sz="1800" baseline="-25000" dirty="0"/>
              <a:t>x </a:t>
            </a:r>
            <a:r>
              <a:rPr lang="el-GR" sz="1800" dirty="0"/>
              <a:t>- </a:t>
            </a:r>
            <a:r>
              <a:rPr lang="en-US" sz="1800" dirty="0"/>
              <a:t>p</a:t>
            </a:r>
            <a:r>
              <a:rPr lang="en-US" sz="1800" baseline="-25000" dirty="0"/>
              <a:t>Ax</a:t>
            </a:r>
            <a:r>
              <a:rPr lang="el-GR" sz="1800" dirty="0"/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71C8F-D188-82B9-8CAB-626D6EE38457}"/>
              </a:ext>
            </a:extLst>
          </p:cNvPr>
          <p:cNvSpPr txBox="1"/>
          <p:nvPr/>
        </p:nvSpPr>
        <p:spPr>
          <a:xfrm>
            <a:off x="1202298" y="4803865"/>
            <a:ext cx="3303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p</a:t>
            </a:r>
            <a:r>
              <a:rPr lang="en-US" baseline="-25000" dirty="0"/>
              <a:t>y</a:t>
            </a:r>
            <a:r>
              <a:rPr lang="el-GR" sz="1800" dirty="0"/>
              <a:t> = 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baseline="-25000" dirty="0"/>
              <a:t>y</a:t>
            </a:r>
            <a:r>
              <a:rPr lang="en-US" sz="1800" dirty="0"/>
              <a:t> +</a:t>
            </a:r>
            <a:r>
              <a:rPr lang="el-GR" sz="1800" dirty="0"/>
              <a:t> λ</a:t>
            </a:r>
            <a:r>
              <a:rPr lang="el-GR" sz="1800" baseline="30000" dirty="0"/>
              <a:t>.</a:t>
            </a:r>
            <a:r>
              <a:rPr lang="el-GR" sz="1800" dirty="0"/>
              <a:t>(</a:t>
            </a:r>
            <a:r>
              <a:rPr lang="en-US" sz="1800" dirty="0"/>
              <a:t>p</a:t>
            </a:r>
            <a:r>
              <a:rPr lang="el-GR" sz="1800" baseline="-25000" dirty="0"/>
              <a:t>Β</a:t>
            </a:r>
            <a:r>
              <a:rPr lang="en-US" baseline="-25000" dirty="0"/>
              <a:t>y</a:t>
            </a:r>
            <a:r>
              <a:rPr lang="en-US" sz="1800" baseline="-25000" dirty="0"/>
              <a:t> </a:t>
            </a:r>
            <a:r>
              <a:rPr lang="el-GR" sz="1800" dirty="0"/>
              <a:t>- 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baseline="-25000" dirty="0"/>
              <a:t>y</a:t>
            </a:r>
            <a:r>
              <a:rPr lang="el-GR" sz="1800" dirty="0"/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FFC34-E3B1-936A-EB5C-839748EA98DB}"/>
              </a:ext>
            </a:extLst>
          </p:cNvPr>
          <p:cNvSpPr txBox="1"/>
          <p:nvPr/>
        </p:nvSpPr>
        <p:spPr>
          <a:xfrm>
            <a:off x="664356" y="3075057"/>
            <a:ext cx="4379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/>
              <a:t>Εξισώσεις Σημείων ευθύγραμμου Τμήματος </a:t>
            </a:r>
            <a:endParaRPr lang="en-US" b="1" u="sng" dirty="0"/>
          </a:p>
        </p:txBody>
      </p:sp>
      <p:cxnSp>
        <p:nvCxnSpPr>
          <p:cNvPr id="8" name="Ευθεία γραμμή σύνδεσης 7">
            <a:extLst>
              <a:ext uri="{FF2B5EF4-FFF2-40B4-BE49-F238E27FC236}">
                <a16:creationId xmlns:a16="http://schemas.microsoft.com/office/drawing/2014/main" id="{162129F4-47E1-A183-B7B4-02541E4E0AEA}"/>
              </a:ext>
            </a:extLst>
          </p:cNvPr>
          <p:cNvCxnSpPr>
            <a:cxnSpLocks/>
          </p:cNvCxnSpPr>
          <p:nvPr/>
        </p:nvCxnSpPr>
        <p:spPr>
          <a:xfrm>
            <a:off x="5525549" y="2894202"/>
            <a:ext cx="0" cy="3808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83C817-958F-8185-A21B-EAB7EFB5B06B}"/>
              </a:ext>
            </a:extLst>
          </p:cNvPr>
          <p:cNvSpPr txBox="1"/>
          <p:nvPr/>
        </p:nvSpPr>
        <p:spPr>
          <a:xfrm>
            <a:off x="5975167" y="3144897"/>
            <a:ext cx="4379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/>
              <a:t>Συναρτήσεις του </a:t>
            </a:r>
            <a:r>
              <a:rPr lang="en-US" sz="2000" b="1" u="sng" dirty="0"/>
              <a:t>Arduino</a:t>
            </a:r>
            <a:endParaRPr lang="en-US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EB799-C09E-43B6-DF1B-86E5E65A314E}"/>
              </a:ext>
            </a:extLst>
          </p:cNvPr>
          <p:cNvSpPr txBox="1"/>
          <p:nvPr/>
        </p:nvSpPr>
        <p:spPr>
          <a:xfrm>
            <a:off x="5816719" y="3702789"/>
            <a:ext cx="5710925" cy="288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Inverse_Kin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px, py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 Η συνάρτηση που φτιάξαμε </a:t>
            </a:r>
            <a:endParaRPr lang="en-US" b="0" dirty="0">
              <a:effectLst/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466354-EEB9-A94B-F929-803D14CE35DF}"/>
              </a:ext>
            </a:extLst>
          </p:cNvPr>
          <p:cNvSpPr txBox="1"/>
          <p:nvPr/>
        </p:nvSpPr>
        <p:spPr>
          <a:xfrm>
            <a:off x="5816719" y="4294291"/>
            <a:ext cx="6094602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l-PL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l-PL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pl-PL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{…} </a:t>
            </a:r>
            <a:r>
              <a:rPr lang="el-GR" b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 Ακριβώς όπως στην </a:t>
            </a:r>
            <a:r>
              <a:rPr lang="en-US" b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C/C++</a:t>
            </a:r>
            <a:endParaRPr lang="pl-PL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660BCE-F8C0-0CA7-99B3-27A5BADA829D}"/>
              </a:ext>
            </a:extLst>
          </p:cNvPr>
          <p:cNvSpPr txBox="1"/>
          <p:nvPr/>
        </p:nvSpPr>
        <p:spPr>
          <a:xfrm>
            <a:off x="5816719" y="4849745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l-GR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dirty="0">
                <a:effectLst/>
                <a:latin typeface="Aptos" panose="020B0004020202020204" pitchFamily="34" charset="0"/>
                <a:sym typeface="Wingdings" panose="05000000000000000000" pitchFamily="2" charset="2"/>
              </a:rPr>
              <a:t> </a:t>
            </a:r>
            <a:r>
              <a:rPr lang="el-GR" dirty="0">
                <a:latin typeface="Aptos" panose="020B0004020202020204" pitchFamily="34" charset="0"/>
                <a:sym typeface="Wingdings" panose="05000000000000000000" pitchFamily="2" charset="2"/>
              </a:rPr>
              <a:t>Καλέστε αυτή την συνάρτηση αμέσως μετά την </a:t>
            </a:r>
            <a:r>
              <a:rPr lang="en-US" dirty="0" err="1">
                <a:latin typeface="Aptos" panose="020B0004020202020204" pitchFamily="34" charset="0"/>
                <a:sym typeface="Wingdings" panose="05000000000000000000" pitchFamily="2" charset="2"/>
              </a:rPr>
              <a:t>Inverse_Kin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()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D2E4484-F856-DA35-1473-E14433BE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3"/>
            <a:ext cx="10515600" cy="859668"/>
          </a:xfrm>
        </p:spPr>
        <p:txBody>
          <a:bodyPr/>
          <a:lstStyle/>
          <a:p>
            <a:pPr algn="ctr"/>
            <a:r>
              <a:rPr lang="el-GR" dirty="0"/>
              <a:t>Διάβασμα Σημείων από το </a:t>
            </a:r>
            <a:r>
              <a:rPr lang="en-US" dirty="0"/>
              <a:t>Painter</a:t>
            </a:r>
            <a:r>
              <a:rPr lang="el-GR" dirty="0"/>
              <a:t> </a:t>
            </a:r>
            <a:r>
              <a:rPr lang="en-US" dirty="0"/>
              <a:t>App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D6F31B-8920-B813-785B-9E732350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015"/>
            <a:ext cx="10515600" cy="5285064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Στο </a:t>
            </a:r>
            <a:r>
              <a:rPr lang="en-US" dirty="0"/>
              <a:t>section “COMMUNICATION” </a:t>
            </a:r>
            <a:r>
              <a:rPr lang="el-GR" dirty="0"/>
              <a:t>του </a:t>
            </a:r>
            <a:r>
              <a:rPr lang="en-US" dirty="0"/>
              <a:t>loop() </a:t>
            </a:r>
            <a:r>
              <a:rPr lang="el-GR" dirty="0"/>
              <a:t>έχουμε υλοποιήσει πρόγραμμα που διαβάζει τα σημεία που θα ζωγραφίσετε στο </a:t>
            </a:r>
            <a:r>
              <a:rPr lang="en-US" dirty="0"/>
              <a:t>Painter App, </a:t>
            </a:r>
            <a:r>
              <a:rPr lang="el-GR" dirty="0"/>
              <a:t>και τα αποθηκεύει στα </a:t>
            </a:r>
            <a:r>
              <a:rPr lang="en-US" dirty="0"/>
              <a:t>arrays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D35400"/>
                </a:solidFill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l-GR" dirty="0"/>
              <a:t> διαδοχικά από το πρώτο στο τελευταίο</a:t>
            </a:r>
            <a:r>
              <a:rPr lang="en-US" dirty="0"/>
              <a:t>. </a:t>
            </a:r>
            <a:r>
              <a:rPr lang="el-GR" dirty="0"/>
              <a:t>Προσέξτε ότι έχουμε </a:t>
            </a:r>
            <a:r>
              <a:rPr lang="en-US" dirty="0"/>
              <a:t>default </a:t>
            </a:r>
            <a:r>
              <a:rPr lang="el-GR" dirty="0"/>
              <a:t>μέγεθος 20 σημεία.</a:t>
            </a:r>
          </a:p>
          <a:p>
            <a:pPr marL="0" indent="0" algn="just">
              <a:buNone/>
            </a:pPr>
            <a:endParaRPr lang="el-GR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l-GR" dirty="0"/>
              <a:t>Φτιάξτε ένα </a:t>
            </a:r>
            <a:r>
              <a:rPr lang="en-US" dirty="0"/>
              <a:t>for loop </a:t>
            </a:r>
            <a:r>
              <a:rPr lang="el-GR" dirty="0"/>
              <a:t>στο </a:t>
            </a:r>
            <a:r>
              <a:rPr lang="en-US" dirty="0"/>
              <a:t>section “KINEMATICS” </a:t>
            </a:r>
            <a:r>
              <a:rPr lang="el-GR" dirty="0"/>
              <a:t>που θα ζωγραφίζει διαδοχικά τα</a:t>
            </a:r>
            <a:r>
              <a:rPr lang="en-US" dirty="0"/>
              <a:t> </a:t>
            </a:r>
            <a:r>
              <a:rPr lang="el-GR" dirty="0"/>
              <a:t>ευθύγραμμα τμήματα του σκίτσου σας καλώντας την συνάρτηση </a:t>
            </a:r>
            <a:r>
              <a:rPr lang="en-US" b="1" dirty="0" err="1"/>
              <a:t>draw_line</a:t>
            </a:r>
            <a:r>
              <a:rPr lang="en-US" b="1" dirty="0"/>
              <a:t>()</a:t>
            </a:r>
            <a:r>
              <a:rPr lang="en-US" dirty="0"/>
              <a:t>. </a:t>
            </a:r>
            <a:r>
              <a:rPr lang="el-GR" dirty="0"/>
              <a:t>Επίσης καλό θα ήταν πριν το </a:t>
            </a:r>
            <a:r>
              <a:rPr lang="en-US" dirty="0"/>
              <a:t>for loop </a:t>
            </a:r>
            <a:r>
              <a:rPr lang="el-GR" dirty="0"/>
              <a:t>να γράψετε:</a:t>
            </a:r>
            <a:br>
              <a:rPr lang="el-GR" dirty="0"/>
            </a:br>
            <a:r>
              <a:rPr lang="es-ES" sz="2000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Inverse_Kin</a:t>
            </a:r>
            <a:r>
              <a:rPr lang="es-ES" sz="2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s-E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s-ES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ES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ES" sz="2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E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l-G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6000</a:t>
            </a:r>
            <a:r>
              <a:rPr lang="en-US" sz="2000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l-GR" dirty="0"/>
              <a:t>Για να έχετε χρόνο να τοποθετήσετε </a:t>
            </a:r>
            <a:r>
              <a:rPr lang="el-GR"/>
              <a:t>τον μαρκαδόρο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s-E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algn="just">
              <a:buFont typeface="Wingdings" panose="05000000000000000000" pitchFamily="2" charset="2"/>
              <a:buChar char="à"/>
            </a:pPr>
            <a:endParaRPr lang="el-GR" b="1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33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123F44-5DF9-983A-8C6E-12C7847C0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12"/>
          </a:xfrm>
        </p:spPr>
        <p:txBody>
          <a:bodyPr/>
          <a:lstStyle/>
          <a:p>
            <a:pPr algn="ctr"/>
            <a:r>
              <a:rPr lang="el-GR" dirty="0"/>
              <a:t>Σύνδεση </a:t>
            </a:r>
            <a:r>
              <a:rPr lang="en-US" dirty="0"/>
              <a:t>Arduino </a:t>
            </a:r>
            <a:r>
              <a:rPr lang="el-GR" dirty="0"/>
              <a:t>με </a:t>
            </a:r>
            <a:r>
              <a:rPr lang="en-US" dirty="0"/>
              <a:t>Servos</a:t>
            </a:r>
          </a:p>
        </p:txBody>
      </p:sp>
      <p:pic>
        <p:nvPicPr>
          <p:cNvPr id="5" name="Θέση περιεχομένου 4" descr="Εικόνα που περιέχει κείμενο, εργαλείο, καλώδιο, ηλεκτρονικός μηχανικ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414433CB-6979-D01B-E9C3-462F8BDF4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018" y="1191238"/>
            <a:ext cx="8984609" cy="55019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985AF-1634-3F34-ED94-593FA73E11FE}"/>
              </a:ext>
            </a:extLst>
          </p:cNvPr>
          <p:cNvSpPr txBox="1"/>
          <p:nvPr/>
        </p:nvSpPr>
        <p:spPr>
          <a:xfrm>
            <a:off x="4513277" y="591423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Servo </a:t>
            </a:r>
            <a:r>
              <a:rPr lang="el-GR" b="1" dirty="0"/>
              <a:t>Άρθρωσης 2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40451-800D-8307-D4B2-F3539AADD8B6}"/>
              </a:ext>
            </a:extLst>
          </p:cNvPr>
          <p:cNvSpPr txBox="1"/>
          <p:nvPr/>
        </p:nvSpPr>
        <p:spPr>
          <a:xfrm>
            <a:off x="9329955" y="591423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Servo </a:t>
            </a:r>
            <a:r>
              <a:rPr lang="el-GR" b="1" dirty="0"/>
              <a:t>Άρθρωσης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033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DB1C83-DB11-26FD-89B8-B850A316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279"/>
          </a:xfrm>
        </p:spPr>
        <p:txBody>
          <a:bodyPr/>
          <a:lstStyle/>
          <a:p>
            <a:pPr algn="ctr"/>
            <a:r>
              <a:rPr lang="en-US" dirty="0"/>
              <a:t>Painter App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7E63BD-B370-5451-DB02-4ACA5E4A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294"/>
            <a:ext cx="10515600" cy="123318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l-GR" dirty="0"/>
              <a:t>Στο </a:t>
            </a:r>
            <a:r>
              <a:rPr lang="en-US" dirty="0"/>
              <a:t>IDE </a:t>
            </a:r>
            <a:r>
              <a:rPr lang="el-GR" dirty="0"/>
              <a:t>της επιλογής σας τρέξτε το </a:t>
            </a:r>
            <a:r>
              <a:rPr lang="en-US" dirty="0"/>
              <a:t>Painter_App.py</a:t>
            </a:r>
            <a:r>
              <a:rPr lang="el-GR" dirty="0"/>
              <a:t> . Θα ανοίξει ένα παράθυρο στο οποίο πατώντας σε διάφορα σημεία ζωγραφίζεται ευθύγραμμα τμήματα.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AA28DD06-9809-B112-8E90-48DCED846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63" y="2718034"/>
            <a:ext cx="4546922" cy="321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824A7-3880-4944-9D93-264B3B140AD1}"/>
              </a:ext>
            </a:extLst>
          </p:cNvPr>
          <p:cNvSpPr txBox="1"/>
          <p:nvPr/>
        </p:nvSpPr>
        <p:spPr>
          <a:xfrm>
            <a:off x="838200" y="2617365"/>
            <a:ext cx="48159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800" dirty="0"/>
              <a:t>Πατώντας </a:t>
            </a:r>
            <a:r>
              <a:rPr lang="el-GR" sz="2800" b="1" dirty="0"/>
              <a:t>‘</a:t>
            </a:r>
            <a:r>
              <a:rPr lang="en-US" sz="2800" b="1" dirty="0"/>
              <a:t>Esc</a:t>
            </a:r>
            <a:r>
              <a:rPr lang="el-GR" sz="2800" b="1" dirty="0"/>
              <a:t>’</a:t>
            </a:r>
            <a:r>
              <a:rPr lang="en-US" sz="2800" b="1" dirty="0"/>
              <a:t> </a:t>
            </a:r>
            <a:r>
              <a:rPr lang="el-GR" sz="2800" dirty="0"/>
              <a:t>μπορείτε να σβήσετε το τρέχον σκίτσο σας. Πατώντας το κουμπί </a:t>
            </a:r>
            <a:r>
              <a:rPr lang="el-GR" sz="2800" b="1" dirty="0"/>
              <a:t>‘</a:t>
            </a:r>
            <a:r>
              <a:rPr lang="en-US" sz="2800" b="1" dirty="0"/>
              <a:t>s</a:t>
            </a:r>
            <a:r>
              <a:rPr lang="el-GR" sz="2800" b="1" dirty="0"/>
              <a:t>’ </a:t>
            </a:r>
            <a:r>
              <a:rPr lang="el-GR" sz="2800" dirty="0"/>
              <a:t>δίνετε εντολή στον βραχίονα να ζωγραφίσει το σκίτσο σας.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696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473C-682D-96B5-B2C5-75251D59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4B57E5-CA9B-C460-519F-FA38212AA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9154" y="2076217"/>
            <a:ext cx="8220891" cy="1643119"/>
          </a:xfrm>
        </p:spPr>
        <p:txBody>
          <a:bodyPr>
            <a:normAutofit/>
          </a:bodyPr>
          <a:lstStyle/>
          <a:p>
            <a:r>
              <a:rPr lang="el-GR" sz="3600" b="1" dirty="0"/>
              <a:t>Αυτόνομη Κίνηση Ρομποτικού Βραχίονα</a:t>
            </a:r>
            <a:br>
              <a:rPr lang="el-GR" b="1" dirty="0"/>
            </a:br>
            <a:r>
              <a:rPr lang="el-GR" sz="2800" b="1" dirty="0"/>
              <a:t>Από τη Θεωρία στην Πράξη</a:t>
            </a:r>
            <a:endParaRPr lang="en-US" b="1" dirty="0"/>
          </a:p>
        </p:txBody>
      </p:sp>
      <p:pic>
        <p:nvPicPr>
          <p:cNvPr id="5" name="Εικόνα 4" descr="Εικόνα που περιέχει κείμενο, στιγμιότυπο οθόνης, κάμερ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D79DBFDD-CAE9-10DB-FCE5-8E7599528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23196" r="19109" b="17502"/>
          <a:stretch/>
        </p:blipFill>
        <p:spPr>
          <a:xfrm>
            <a:off x="374468" y="864324"/>
            <a:ext cx="4232366" cy="4066904"/>
          </a:xfrm>
          <a:prstGeom prst="rect">
            <a:avLst/>
          </a:prstGeom>
        </p:spPr>
      </p:pic>
      <p:sp>
        <p:nvSpPr>
          <p:cNvPr id="14" name="Ορθογώνιο τρίγωνο 13">
            <a:extLst>
              <a:ext uri="{FF2B5EF4-FFF2-40B4-BE49-F238E27FC236}">
                <a16:creationId xmlns:a16="http://schemas.microsoft.com/office/drawing/2014/main" id="{984D0AE4-F2FA-0B29-DBD6-16E28BA210BA}"/>
              </a:ext>
            </a:extLst>
          </p:cNvPr>
          <p:cNvSpPr/>
          <p:nvPr/>
        </p:nvSpPr>
        <p:spPr>
          <a:xfrm rot="10800000">
            <a:off x="8995954" y="-1"/>
            <a:ext cx="3196046" cy="2076217"/>
          </a:xfrm>
          <a:prstGeom prst="rtTriangle">
            <a:avLst/>
          </a:prstGeom>
          <a:gradFill flip="none" rotWithShape="1">
            <a:gsLst>
              <a:gs pos="0">
                <a:srgbClr val="F339B5">
                  <a:shade val="30000"/>
                  <a:satMod val="115000"/>
                </a:srgbClr>
              </a:gs>
              <a:gs pos="50000">
                <a:srgbClr val="F339B5">
                  <a:shade val="67500"/>
                  <a:satMod val="115000"/>
                </a:srgbClr>
              </a:gs>
              <a:gs pos="100000">
                <a:srgbClr val="F339B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Ορθογώνιο τρίγωνο 14">
            <a:extLst>
              <a:ext uri="{FF2B5EF4-FFF2-40B4-BE49-F238E27FC236}">
                <a16:creationId xmlns:a16="http://schemas.microsoft.com/office/drawing/2014/main" id="{9AECD9BA-C03A-6743-D048-75CB92836C08}"/>
              </a:ext>
            </a:extLst>
          </p:cNvPr>
          <p:cNvSpPr/>
          <p:nvPr/>
        </p:nvSpPr>
        <p:spPr>
          <a:xfrm>
            <a:off x="0" y="4781783"/>
            <a:ext cx="3196046" cy="2076217"/>
          </a:xfrm>
          <a:prstGeom prst="rtTriangle">
            <a:avLst/>
          </a:prstGeom>
          <a:gradFill flip="none" rotWithShape="1">
            <a:gsLst>
              <a:gs pos="0">
                <a:srgbClr val="F339B5">
                  <a:shade val="30000"/>
                  <a:satMod val="115000"/>
                </a:srgbClr>
              </a:gs>
              <a:gs pos="50000">
                <a:srgbClr val="F339B5">
                  <a:shade val="67500"/>
                  <a:satMod val="115000"/>
                </a:srgbClr>
              </a:gs>
              <a:gs pos="100000">
                <a:srgbClr val="F339B5"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70DA1C08-B91F-8BC2-4ABF-66E34B91B84D}"/>
              </a:ext>
            </a:extLst>
          </p:cNvPr>
          <p:cNvSpPr/>
          <p:nvPr/>
        </p:nvSpPr>
        <p:spPr>
          <a:xfrm rot="2013223">
            <a:off x="-392352" y="5976587"/>
            <a:ext cx="3427062" cy="1202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Ορθογώνιο 18">
            <a:extLst>
              <a:ext uri="{FF2B5EF4-FFF2-40B4-BE49-F238E27FC236}">
                <a16:creationId xmlns:a16="http://schemas.microsoft.com/office/drawing/2014/main" id="{89F75D4E-65C2-71AC-8639-EF2640FB7184}"/>
              </a:ext>
            </a:extLst>
          </p:cNvPr>
          <p:cNvSpPr/>
          <p:nvPr/>
        </p:nvSpPr>
        <p:spPr>
          <a:xfrm rot="2013223">
            <a:off x="-389523" y="5909378"/>
            <a:ext cx="359925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Ορθογώνιο 19">
            <a:extLst>
              <a:ext uri="{FF2B5EF4-FFF2-40B4-BE49-F238E27FC236}">
                <a16:creationId xmlns:a16="http://schemas.microsoft.com/office/drawing/2014/main" id="{80FB3116-AA59-668A-F66A-D7D57D333EC8}"/>
              </a:ext>
            </a:extLst>
          </p:cNvPr>
          <p:cNvSpPr/>
          <p:nvPr/>
        </p:nvSpPr>
        <p:spPr>
          <a:xfrm rot="2013223">
            <a:off x="9280818" y="787665"/>
            <a:ext cx="3427062" cy="1202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Ορθογώνιο 21">
            <a:extLst>
              <a:ext uri="{FF2B5EF4-FFF2-40B4-BE49-F238E27FC236}">
                <a16:creationId xmlns:a16="http://schemas.microsoft.com/office/drawing/2014/main" id="{B2915CD3-CE79-818A-99E3-8956D8512899}"/>
              </a:ext>
            </a:extLst>
          </p:cNvPr>
          <p:cNvSpPr/>
          <p:nvPr/>
        </p:nvSpPr>
        <p:spPr>
          <a:xfrm rot="2013223">
            <a:off x="8972307" y="841465"/>
            <a:ext cx="3599252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Γραφή 6">
                <a:extLst>
                  <a:ext uri="{FF2B5EF4-FFF2-40B4-BE49-F238E27FC236}">
                    <a16:creationId xmlns:a16="http://schemas.microsoft.com/office/drawing/2014/main" id="{88A2BF0A-B7B2-FEAA-BF1F-3AA55458FDE0}"/>
                  </a:ext>
                </a:extLst>
              </p14:cNvPr>
              <p14:cNvContentPartPr/>
              <p14:nvPr/>
            </p14:nvContentPartPr>
            <p14:xfrm>
              <a:off x="-377382" y="1879279"/>
              <a:ext cx="360" cy="360"/>
            </p14:xfrm>
          </p:contentPart>
        </mc:Choice>
        <mc:Fallback xmlns="">
          <p:pic>
            <p:nvPicPr>
              <p:cNvPr id="7" name="Γραφή 6">
                <a:extLst>
                  <a:ext uri="{FF2B5EF4-FFF2-40B4-BE49-F238E27FC236}">
                    <a16:creationId xmlns:a16="http://schemas.microsoft.com/office/drawing/2014/main" id="{AFFFA1DC-01FB-3C8C-153C-974E6A8A3C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86382" y="187027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0E94DC5-6BE1-8F73-333D-6C3D1973E1B7}"/>
              </a:ext>
            </a:extLst>
          </p:cNvPr>
          <p:cNvSpPr txBox="1"/>
          <p:nvPr/>
        </p:nvSpPr>
        <p:spPr>
          <a:xfrm>
            <a:off x="5507606" y="4320118"/>
            <a:ext cx="544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~ Ευχαριστούμε για την προσοχή σας!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316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572234-D12F-07CD-30FE-118C086D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pPr algn="ctr"/>
            <a:r>
              <a:rPr lang="en-US" dirty="0"/>
              <a:t>Arduino</a:t>
            </a:r>
            <a:r>
              <a:rPr lang="el-GR" dirty="0"/>
              <a:t> </a:t>
            </a:r>
            <a:r>
              <a:rPr lang="en-US" dirty="0"/>
              <a:t>IDE</a:t>
            </a: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74AB067-639A-A475-3FCE-C0BA5BB38F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574" y="2818498"/>
            <a:ext cx="7014852" cy="3674377"/>
          </a:xfrm>
          <a:prstGeom prst="rect">
            <a:avLst/>
          </a:prstGeom>
        </p:spPr>
      </p:pic>
      <p:cxnSp>
        <p:nvCxnSpPr>
          <p:cNvPr id="11" name="Ευθύγραμμο βέλος σύνδεσης 10">
            <a:extLst>
              <a:ext uri="{FF2B5EF4-FFF2-40B4-BE49-F238E27FC236}">
                <a16:creationId xmlns:a16="http://schemas.microsoft.com/office/drawing/2014/main" id="{C812FEAF-4A53-4147-0C15-A4278C1FA5B9}"/>
              </a:ext>
            </a:extLst>
          </p:cNvPr>
          <p:cNvCxnSpPr>
            <a:cxnSpLocks/>
          </p:cNvCxnSpPr>
          <p:nvPr/>
        </p:nvCxnSpPr>
        <p:spPr>
          <a:xfrm flipV="1">
            <a:off x="2004969" y="3211114"/>
            <a:ext cx="932576" cy="16524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3CC468-73C5-0E41-09E7-997E49EFEAB7}"/>
              </a:ext>
            </a:extLst>
          </p:cNvPr>
          <p:cNvSpPr txBox="1"/>
          <p:nvPr/>
        </p:nvSpPr>
        <p:spPr>
          <a:xfrm>
            <a:off x="391744" y="4863542"/>
            <a:ext cx="4820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Αφότου επιλέξετε το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Arduino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πατήστε το ‘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anose="05000000000000000000" pitchFamily="2" charset="2"/>
              </a:rPr>
              <a:t>’ για να κάνετε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anose="05000000000000000000" pitchFamily="2" charset="2"/>
              </a:rPr>
              <a:t>Upload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anose="05000000000000000000" pitchFamily="2" charset="2"/>
              </a:rPr>
              <a:t>τον κώδικα στο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anose="05000000000000000000" pitchFamily="2" charset="2"/>
              </a:rPr>
              <a:t>Arduino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B907BE55-70DA-BA20-0914-F31D26964783}"/>
              </a:ext>
            </a:extLst>
          </p:cNvPr>
          <p:cNvCxnSpPr>
            <a:cxnSpLocks/>
          </p:cNvCxnSpPr>
          <p:nvPr/>
        </p:nvCxnSpPr>
        <p:spPr>
          <a:xfrm flipH="1" flipV="1">
            <a:off x="5212359" y="3214736"/>
            <a:ext cx="1943450" cy="8225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35F515D-DC75-178B-11FC-1CD575560FA0}"/>
              </a:ext>
            </a:extLst>
          </p:cNvPr>
          <p:cNvSpPr txBox="1"/>
          <p:nvPr/>
        </p:nvSpPr>
        <p:spPr>
          <a:xfrm>
            <a:off x="6240838" y="4034316"/>
            <a:ext cx="5074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>
                <a:solidFill>
                  <a:prstClr val="black"/>
                </a:solidFill>
                <a:latin typeface="Aptos" panose="02110004020202020204"/>
              </a:rPr>
              <a:t>Όταν συνδέσετε το 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Arduino </a:t>
            </a:r>
            <a:r>
              <a:rPr lang="el-GR" dirty="0">
                <a:solidFill>
                  <a:prstClr val="black"/>
                </a:solidFill>
                <a:latin typeface="Aptos" panose="02110004020202020204"/>
              </a:rPr>
              <a:t>στον υπολογιστή σας με το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usb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l-GR" dirty="0">
                <a:solidFill>
                  <a:prstClr val="black"/>
                </a:solidFill>
                <a:latin typeface="Aptos" panose="02110004020202020204"/>
              </a:rPr>
              <a:t>διαλέξτε το πατώντας αυτό το πλαίσιο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Θέση περιεχομένου 2">
            <a:extLst>
              <a:ext uri="{FF2B5EF4-FFF2-40B4-BE49-F238E27FC236}">
                <a16:creationId xmlns:a16="http://schemas.microsoft.com/office/drawing/2014/main" id="{A532FDA9-B0A2-BABC-300B-57645641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670538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Εύκολη διασύνδεση </a:t>
            </a:r>
            <a:r>
              <a:rPr lang="en-US" dirty="0"/>
              <a:t>Arduino</a:t>
            </a:r>
            <a:r>
              <a:rPr lang="el-GR" dirty="0"/>
              <a:t> - Υπολογιστή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F62F86E-A978-7096-8FD7-7178FC90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9"/>
            <a:ext cx="10515600" cy="467533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To </a:t>
            </a:r>
            <a:r>
              <a:rPr lang="el-GR" dirty="0"/>
              <a:t>Α</a:t>
            </a:r>
            <a:r>
              <a:rPr lang="en-US" dirty="0" err="1"/>
              <a:t>rduino</a:t>
            </a:r>
            <a:r>
              <a:rPr lang="en-US" dirty="0"/>
              <a:t> IDE </a:t>
            </a:r>
            <a:r>
              <a:rPr lang="el-GR" dirty="0"/>
              <a:t>μας δίνει την δυνατότητα να γράφουμε προγράμματα σε γλώσσα </a:t>
            </a:r>
            <a:r>
              <a:rPr lang="en-US" dirty="0"/>
              <a:t>C/C++</a:t>
            </a:r>
            <a:r>
              <a:rPr lang="el-GR" dirty="0"/>
              <a:t>, τα οποία στην συνέχεια τρέχουν στον </a:t>
            </a:r>
            <a:r>
              <a:rPr lang="el-GR" dirty="0" err="1"/>
              <a:t>μικροελεγκτή</a:t>
            </a:r>
            <a:r>
              <a:rPr lang="el-GR" dirty="0"/>
              <a:t> </a:t>
            </a:r>
            <a:r>
              <a:rPr lang="en-US" dirty="0"/>
              <a:t>Arduino UNO.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4" name="Τίτλος 1">
            <a:extLst>
              <a:ext uri="{FF2B5EF4-FFF2-40B4-BE49-F238E27FC236}">
                <a16:creationId xmlns:a16="http://schemas.microsoft.com/office/drawing/2014/main" id="{545AEE39-EA70-70D2-72CF-D4242CB9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945"/>
          </a:xfrm>
        </p:spPr>
        <p:txBody>
          <a:bodyPr/>
          <a:lstStyle/>
          <a:p>
            <a:pPr algn="ctr"/>
            <a:r>
              <a:rPr lang="en-US" dirty="0"/>
              <a:t>Arduino</a:t>
            </a:r>
            <a:r>
              <a:rPr lang="el-GR" dirty="0"/>
              <a:t> </a:t>
            </a:r>
            <a:r>
              <a:rPr lang="en-US" dirty="0"/>
              <a:t>IDE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1434A3-DCAB-64E4-8F63-556F5250DA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574" y="2818498"/>
            <a:ext cx="7014852" cy="3674377"/>
          </a:xfrm>
          <a:prstGeom prst="rect">
            <a:avLst/>
          </a:prstGeom>
        </p:spPr>
      </p:pic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95A55FBD-4F8C-615F-9554-45FA2FAB2536}"/>
              </a:ext>
            </a:extLst>
          </p:cNvPr>
          <p:cNvCxnSpPr/>
          <p:nvPr/>
        </p:nvCxnSpPr>
        <p:spPr>
          <a:xfrm flipH="1" flipV="1">
            <a:off x="5859011" y="3682767"/>
            <a:ext cx="1518407" cy="151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B5422ACE-9121-3FB2-BCBE-B31B03C9B984}"/>
              </a:ext>
            </a:extLst>
          </p:cNvPr>
          <p:cNvCxnSpPr/>
          <p:nvPr/>
        </p:nvCxnSpPr>
        <p:spPr>
          <a:xfrm flipH="1" flipV="1">
            <a:off x="6208552" y="4475528"/>
            <a:ext cx="1518407" cy="151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E48B4B-7CAE-283E-108F-417C7CE2080B}"/>
              </a:ext>
            </a:extLst>
          </p:cNvPr>
          <p:cNvSpPr txBox="1"/>
          <p:nvPr/>
        </p:nvSpPr>
        <p:spPr>
          <a:xfrm>
            <a:off x="7377418" y="3559307"/>
            <a:ext cx="330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Η συνάρτηση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setup()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θα εκτελεστεί πρώτη και μόνο μία φορά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FF85A-6140-59CD-986F-75D718B74FD5}"/>
              </a:ext>
            </a:extLst>
          </p:cNvPr>
          <p:cNvSpPr txBox="1"/>
          <p:nvPr/>
        </p:nvSpPr>
        <p:spPr>
          <a:xfrm>
            <a:off x="7726959" y="4475528"/>
            <a:ext cx="362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Η συνάρτηση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loop()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θα εκτελεστεί αμέσως μετά και θα επαναλαμβάνεται για όση ώρα είναι ενεργό το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Arduino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38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5B8868-D808-6DD9-D25C-9C48B267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99"/>
            <a:ext cx="10515600" cy="1033081"/>
          </a:xfrm>
        </p:spPr>
        <p:txBody>
          <a:bodyPr/>
          <a:lstStyle/>
          <a:p>
            <a:pPr algn="ctr"/>
            <a:r>
              <a:rPr lang="el-GR" dirty="0"/>
              <a:t>Ανοίξτε το </a:t>
            </a:r>
            <a:r>
              <a:rPr lang="en-US" dirty="0"/>
              <a:t>RoboTalk_2025_Code_Schema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1A2CFAE-D3CF-3A4C-B997-8354CA466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2180"/>
            <a:ext cx="12192000" cy="5775820"/>
          </a:xfrm>
        </p:spPr>
      </p:pic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1AAD3CA2-34DA-4D1D-3B06-0D96E482D2CF}"/>
              </a:ext>
            </a:extLst>
          </p:cNvPr>
          <p:cNvCxnSpPr>
            <a:cxnSpLocks/>
          </p:cNvCxnSpPr>
          <p:nvPr/>
        </p:nvCxnSpPr>
        <p:spPr>
          <a:xfrm flipH="1" flipV="1">
            <a:off x="5738070" y="3549592"/>
            <a:ext cx="1837189" cy="112770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7F76E2F1-9095-AAEA-54CF-A39F89C85AA9}"/>
              </a:ext>
            </a:extLst>
          </p:cNvPr>
          <p:cNvCxnSpPr>
            <a:cxnSpLocks/>
          </p:cNvCxnSpPr>
          <p:nvPr/>
        </p:nvCxnSpPr>
        <p:spPr>
          <a:xfrm flipH="1">
            <a:off x="3373773" y="4773336"/>
            <a:ext cx="4201486" cy="1788254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974AD4-0A8F-4336-A706-1DAD9AEB33E1}"/>
              </a:ext>
            </a:extLst>
          </p:cNvPr>
          <p:cNvSpPr txBox="1"/>
          <p:nvPr/>
        </p:nvSpPr>
        <p:spPr>
          <a:xfrm>
            <a:off x="7749330" y="4217300"/>
            <a:ext cx="360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dirty="0"/>
              <a:t>Στην συνέχεια θα συμπληρώσουμε τις συναρτήσεις </a:t>
            </a:r>
            <a:r>
              <a:rPr lang="en-US" b="1" dirty="0" err="1"/>
              <a:t>Inverse_Kin</a:t>
            </a:r>
            <a:r>
              <a:rPr lang="en-US" b="1" dirty="0"/>
              <a:t>() </a:t>
            </a:r>
            <a:r>
              <a:rPr lang="el-GR" dirty="0"/>
              <a:t>και </a:t>
            </a:r>
            <a:r>
              <a:rPr lang="en-US" b="1" dirty="0" err="1"/>
              <a:t>draw_line</a:t>
            </a:r>
            <a:r>
              <a:rPr lang="en-US" b="1" dirty="0"/>
              <a:t>()</a:t>
            </a:r>
            <a:r>
              <a:rPr lang="el-GR" dirty="0"/>
              <a:t>, και θα προσθέσουμε κώδικα κάτω από το </a:t>
            </a:r>
            <a:r>
              <a:rPr lang="en-US" dirty="0"/>
              <a:t>section </a:t>
            </a:r>
            <a:r>
              <a:rPr lang="en-US" b="1" dirty="0"/>
              <a:t>KINEMATICS</a:t>
            </a:r>
            <a:r>
              <a:rPr lang="en-US" dirty="0"/>
              <a:t> </a:t>
            </a:r>
            <a:r>
              <a:rPr lang="el-GR" dirty="0"/>
              <a:t>στην </a:t>
            </a:r>
            <a:r>
              <a:rPr lang="en-US" dirty="0"/>
              <a:t>loop().</a:t>
            </a:r>
            <a:r>
              <a:rPr lang="el-GR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3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0AA336-BA2F-6CFB-4403-7CC0C629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Robotic Arms</a:t>
            </a:r>
          </a:p>
        </p:txBody>
      </p:sp>
      <p:pic>
        <p:nvPicPr>
          <p:cNvPr id="1026" name="Picture 2" descr="Detail of a robotic arm in a factory, auto industry - stock photo 1994401 |  Crushpixel">
            <a:extLst>
              <a:ext uri="{FF2B5EF4-FFF2-40B4-BE49-F238E27FC236}">
                <a16:creationId xmlns:a16="http://schemas.microsoft.com/office/drawing/2014/main" id="{D3A3E4FE-0EEC-A3F8-F6CE-E84945875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2574"/>
            <a:ext cx="4679658" cy="31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robotic arm in a hospital setting Perfect for medical concept designs |  Premium AI-generated image">
            <a:extLst>
              <a:ext uri="{FF2B5EF4-FFF2-40B4-BE49-F238E27FC236}">
                <a16:creationId xmlns:a16="http://schemas.microsoft.com/office/drawing/2014/main" id="{E612A2E0-5812-B659-3B89-4B7C2C37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946" y="3259924"/>
            <a:ext cx="5321854" cy="311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A2C6C2-6548-2709-1B52-7736C36BCEC2}"/>
              </a:ext>
            </a:extLst>
          </p:cNvPr>
          <p:cNvSpPr txBox="1"/>
          <p:nvPr/>
        </p:nvSpPr>
        <p:spPr>
          <a:xfrm>
            <a:off x="2528652" y="4635144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Βιομηχανία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DF3B-A26E-26E1-6CAD-BB17FD8F0A7A}"/>
              </a:ext>
            </a:extLst>
          </p:cNvPr>
          <p:cNvSpPr txBox="1"/>
          <p:nvPr/>
        </p:nvSpPr>
        <p:spPr>
          <a:xfrm>
            <a:off x="8242268" y="284779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Ιατρική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0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057859-9393-996B-3818-B14A29D4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503"/>
          </a:xfrm>
        </p:spPr>
        <p:txBody>
          <a:bodyPr/>
          <a:lstStyle/>
          <a:p>
            <a:pPr algn="ctr"/>
            <a:r>
              <a:rPr lang="el-GR" dirty="0"/>
              <a:t>Αρθρώσεις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C0382D-8D95-F7F8-774F-BAFDD069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63"/>
            <a:ext cx="10515600" cy="847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Οι αρθρώσεις είναι τα σημεία του ρομποτικού βραχίονα που του επιτρέπουν να κινηθεί με ένα </a:t>
            </a:r>
            <a:r>
              <a:rPr lang="el-GR" dirty="0">
                <a:solidFill>
                  <a:srgbClr val="C00000"/>
                </a:solidFill>
              </a:rPr>
              <a:t>συγκεκριμένο τρόπο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Kinematics">
            <a:extLst>
              <a:ext uri="{FF2B5EF4-FFF2-40B4-BE49-F238E27FC236}">
                <a16:creationId xmlns:a16="http://schemas.microsoft.com/office/drawing/2014/main" id="{F3A9BCE5-F56A-0086-B0EE-C4393376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34" y="3156925"/>
            <a:ext cx="52387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3D180BDC-770E-DD26-6E67-2418FCC01902}"/>
              </a:ext>
            </a:extLst>
          </p:cNvPr>
          <p:cNvCxnSpPr>
            <a:cxnSpLocks/>
          </p:cNvCxnSpPr>
          <p:nvPr/>
        </p:nvCxnSpPr>
        <p:spPr>
          <a:xfrm>
            <a:off x="6878972" y="2186665"/>
            <a:ext cx="2107918" cy="1293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Ευθύγραμμο βέλος σύνδεσης 5">
            <a:extLst>
              <a:ext uri="{FF2B5EF4-FFF2-40B4-BE49-F238E27FC236}">
                <a16:creationId xmlns:a16="http://schemas.microsoft.com/office/drawing/2014/main" id="{81F3681E-2FDE-38D3-BBB1-7DA531A20786}"/>
              </a:ext>
            </a:extLst>
          </p:cNvPr>
          <p:cNvCxnSpPr>
            <a:cxnSpLocks/>
          </p:cNvCxnSpPr>
          <p:nvPr/>
        </p:nvCxnSpPr>
        <p:spPr>
          <a:xfrm>
            <a:off x="6878972" y="2201794"/>
            <a:ext cx="310393" cy="9551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F13C3F-39C7-0160-ADD7-D1CEDA94CE92}"/>
              </a:ext>
            </a:extLst>
          </p:cNvPr>
          <p:cNvSpPr txBox="1"/>
          <p:nvPr/>
        </p:nvSpPr>
        <p:spPr>
          <a:xfrm>
            <a:off x="5601283" y="2556823"/>
            <a:ext cx="1435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solidFill>
                  <a:srgbClr val="C00000"/>
                </a:solidFill>
              </a:rPr>
              <a:t>Περιστροφική</a:t>
            </a:r>
          </a:p>
          <a:p>
            <a:pPr algn="ctr"/>
            <a:r>
              <a:rPr lang="el-GR" sz="1600" dirty="0">
                <a:solidFill>
                  <a:srgbClr val="C00000"/>
                </a:solidFill>
              </a:rPr>
              <a:t>Άρθρωση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1E11C1-3CD4-940F-74D1-3E075E6ACA81}"/>
              </a:ext>
            </a:extLst>
          </p:cNvPr>
          <p:cNvSpPr txBox="1"/>
          <p:nvPr/>
        </p:nvSpPr>
        <p:spPr>
          <a:xfrm>
            <a:off x="8089006" y="2478659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dirty="0">
                <a:solidFill>
                  <a:srgbClr val="C00000"/>
                </a:solidFill>
              </a:rPr>
              <a:t>Πρισματική</a:t>
            </a:r>
          </a:p>
          <a:p>
            <a:pPr algn="ctr"/>
            <a:r>
              <a:rPr lang="el-GR" sz="1600" dirty="0">
                <a:solidFill>
                  <a:srgbClr val="C00000"/>
                </a:solidFill>
              </a:rPr>
              <a:t>Άρθρωση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F1B3C-FFBA-81C0-AE6C-1B28FE9BEF05}"/>
              </a:ext>
            </a:extLst>
          </p:cNvPr>
          <p:cNvSpPr txBox="1"/>
          <p:nvPr/>
        </p:nvSpPr>
        <p:spPr>
          <a:xfrm>
            <a:off x="838200" y="3872530"/>
            <a:ext cx="44053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Πρισματική Άρθρωση: </a:t>
            </a:r>
            <a:br>
              <a:rPr lang="el-GR" sz="2000" dirty="0"/>
            </a:br>
            <a:r>
              <a:rPr lang="el-GR" sz="2000" dirty="0"/>
              <a:t>Μετακίνηση κατά μήκος ενός άξονα,</a:t>
            </a:r>
            <a:br>
              <a:rPr lang="el-GR" sz="2000" dirty="0"/>
            </a:br>
            <a:r>
              <a:rPr lang="el-GR" sz="2000" dirty="0"/>
              <a:t>βαθμός ελευθερίας = μετατόπιση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b="1" dirty="0"/>
              <a:t>Περιστροφική Άρθρωση: </a:t>
            </a:r>
            <a:br>
              <a:rPr lang="el-GR" sz="2000" b="1" dirty="0"/>
            </a:br>
            <a:r>
              <a:rPr lang="el-GR" sz="2000" dirty="0"/>
              <a:t>Περιστροφή γύρω από έναν άξονα</a:t>
            </a:r>
            <a:br>
              <a:rPr lang="el-GR" sz="2000" dirty="0"/>
            </a:br>
            <a:r>
              <a:rPr lang="el-GR" sz="2000" dirty="0"/>
              <a:t>βαθμός ελευθερίας = γωνία</a:t>
            </a:r>
          </a:p>
        </p:txBody>
      </p:sp>
    </p:spTree>
    <p:extLst>
      <p:ext uri="{BB962C8B-B14F-4D97-AF65-F5344CB8AC3E}">
        <p14:creationId xmlns:p14="http://schemas.microsoft.com/office/powerpoint/2010/main" val="42805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4A2B620-6466-34E3-204C-BC7DFABF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725"/>
          </a:xfrm>
        </p:spPr>
        <p:txBody>
          <a:bodyPr/>
          <a:lstStyle/>
          <a:p>
            <a:pPr algn="ctr"/>
            <a:r>
              <a:rPr lang="el-GR" dirty="0"/>
              <a:t>Κινηματική Ανάλυση</a:t>
            </a:r>
            <a:endParaRPr lang="en-US" dirty="0"/>
          </a:p>
        </p:txBody>
      </p:sp>
      <p:pic>
        <p:nvPicPr>
          <p:cNvPr id="2050" name="Picture 2" descr="Development of a 4 DOF Robot Arm for Picking and Placing">
            <a:extLst>
              <a:ext uri="{FF2B5EF4-FFF2-40B4-BE49-F238E27FC236}">
                <a16:creationId xmlns:a16="http://schemas.microsoft.com/office/drawing/2014/main" id="{A79C6958-BAFC-9491-F97B-6D184FDB43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87" y="1232862"/>
            <a:ext cx="4974411" cy="343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oRob 4 DOF robot arm kinematic structure and table with DH ...">
            <a:extLst>
              <a:ext uri="{FF2B5EF4-FFF2-40B4-BE49-F238E27FC236}">
                <a16:creationId xmlns:a16="http://schemas.microsoft.com/office/drawing/2014/main" id="{DAE5D598-C936-BE54-B663-E003AD312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01" y="2618767"/>
            <a:ext cx="5778905" cy="315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4384A0-4A52-9286-5FD8-7B719190B176}"/>
              </a:ext>
            </a:extLst>
          </p:cNvPr>
          <p:cNvSpPr txBox="1"/>
          <p:nvPr/>
        </p:nvSpPr>
        <p:spPr>
          <a:xfrm>
            <a:off x="7347645" y="4196391"/>
            <a:ext cx="3842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Βαθμοί Ελευθερίας:</a:t>
            </a:r>
          </a:p>
          <a:p>
            <a:pPr algn="just"/>
            <a:r>
              <a:rPr lang="el-GR" dirty="0"/>
              <a:t>Τα 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, q</a:t>
            </a:r>
            <a:r>
              <a:rPr lang="en-US" baseline="-25000" dirty="0"/>
              <a:t>3</a:t>
            </a:r>
            <a:r>
              <a:rPr lang="en-US" dirty="0"/>
              <a:t>, q</a:t>
            </a:r>
            <a:r>
              <a:rPr lang="en-US" baseline="-25000" dirty="0"/>
              <a:t>4</a:t>
            </a:r>
            <a:r>
              <a:rPr lang="el-GR" baseline="-25000" dirty="0"/>
              <a:t>  </a:t>
            </a:r>
            <a:r>
              <a:rPr lang="el-GR" dirty="0"/>
              <a:t>λέγονται βαθμοί ελευθερίας γιατί η κίνηση του ενός δεν επηρεάζει τα υπόλοιπα, και περιγράφουν πόσο έχει μεταβληθεί μία άρθρωση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1A6C5-36BC-79AF-7FB6-9BED5F21FE27}"/>
              </a:ext>
            </a:extLst>
          </p:cNvPr>
          <p:cNvSpPr txBox="1"/>
          <p:nvPr/>
        </p:nvSpPr>
        <p:spPr>
          <a:xfrm>
            <a:off x="436487" y="4666020"/>
            <a:ext cx="52093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Πλαίσια Αναφοράς</a:t>
            </a:r>
            <a:r>
              <a:rPr lang="en-US" b="1" dirty="0"/>
              <a:t>:</a:t>
            </a:r>
            <a:endParaRPr lang="el-GR" b="1" dirty="0"/>
          </a:p>
          <a:p>
            <a:pPr algn="just"/>
            <a:r>
              <a:rPr lang="el-GR" dirty="0"/>
              <a:t>Δίνουν την πληροφορία της θέσης και τοποθέτησης στον χώρο των αρθρώσεων και του τελικού εργαλείου δράσης του βραχίονα</a:t>
            </a:r>
            <a:r>
              <a:rPr lang="en-US" baseline="-25000" dirty="0"/>
              <a:t> </a:t>
            </a:r>
          </a:p>
          <a:p>
            <a:pPr algn="just"/>
            <a:r>
              <a:rPr lang="en-US" u="sng" dirty="0"/>
              <a:t>Base Frame:</a:t>
            </a:r>
            <a:r>
              <a:rPr lang="en-US" dirty="0"/>
              <a:t>   </a:t>
            </a:r>
            <a:r>
              <a:rPr lang="el-GR" dirty="0"/>
              <a:t>Ο</a:t>
            </a:r>
            <a:r>
              <a:rPr lang="el-GR" baseline="-25000" dirty="0"/>
              <a:t>0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z</a:t>
            </a:r>
            <a:r>
              <a:rPr lang="en-US" baseline="-25000" dirty="0"/>
              <a:t>0 </a:t>
            </a:r>
          </a:p>
          <a:p>
            <a:pPr algn="just"/>
            <a:r>
              <a:rPr lang="en-US" u="sng" dirty="0"/>
              <a:t>End Effector Frame:</a:t>
            </a:r>
            <a:r>
              <a:rPr lang="en-US" dirty="0"/>
              <a:t>   O</a:t>
            </a:r>
            <a:r>
              <a:rPr lang="en-US" baseline="-25000" dirty="0"/>
              <a:t>4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y</a:t>
            </a:r>
            <a:r>
              <a:rPr lang="en-US" baseline="-25000" dirty="0"/>
              <a:t>4</a:t>
            </a:r>
            <a:r>
              <a:rPr lang="en-US" dirty="0"/>
              <a:t>z</a:t>
            </a:r>
            <a:r>
              <a:rPr lang="en-US" baseline="-25000" dirty="0"/>
              <a:t>4</a:t>
            </a:r>
            <a:endParaRPr lang="el-GR" baseline="-25000" dirty="0"/>
          </a:p>
          <a:p>
            <a:pPr algn="just"/>
            <a:r>
              <a:rPr lang="el-GR" u="sng" dirty="0"/>
              <a:t>Ενδιάμεσα </a:t>
            </a:r>
            <a:r>
              <a:rPr lang="en-US" u="sng" dirty="0"/>
              <a:t>Frames: </a:t>
            </a:r>
            <a:r>
              <a:rPr lang="el-GR" dirty="0"/>
              <a:t>Ο</a:t>
            </a:r>
            <a:r>
              <a:rPr lang="el-GR" baseline="-25000" dirty="0"/>
              <a:t>1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l-GR" baseline="-25000" dirty="0"/>
              <a:t>1</a:t>
            </a:r>
            <a:r>
              <a:rPr lang="en-US" dirty="0"/>
              <a:t>y</a:t>
            </a:r>
            <a:r>
              <a:rPr lang="el-GR" baseline="-25000" dirty="0"/>
              <a:t>1</a:t>
            </a:r>
            <a:r>
              <a:rPr lang="en-US" dirty="0"/>
              <a:t>z</a:t>
            </a:r>
            <a:r>
              <a:rPr lang="el-GR" baseline="-25000" dirty="0"/>
              <a:t>1</a:t>
            </a:r>
            <a:r>
              <a:rPr lang="en-US" baseline="-25000" dirty="0"/>
              <a:t> </a:t>
            </a:r>
            <a:r>
              <a:rPr lang="el-GR" dirty="0"/>
              <a:t>, Ο</a:t>
            </a:r>
            <a:r>
              <a:rPr lang="el-GR" baseline="-25000" dirty="0"/>
              <a:t>2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l-GR" baseline="-25000" dirty="0"/>
              <a:t>2</a:t>
            </a:r>
            <a:r>
              <a:rPr lang="en-US" dirty="0"/>
              <a:t>y</a:t>
            </a:r>
            <a:r>
              <a:rPr lang="el-GR" baseline="-25000" dirty="0"/>
              <a:t>2</a:t>
            </a:r>
            <a:r>
              <a:rPr lang="en-US" dirty="0"/>
              <a:t>z</a:t>
            </a:r>
            <a:r>
              <a:rPr lang="el-GR" baseline="-25000" dirty="0"/>
              <a:t>2</a:t>
            </a:r>
            <a:r>
              <a:rPr lang="el-GR" dirty="0"/>
              <a:t>, Ο</a:t>
            </a:r>
            <a:r>
              <a:rPr lang="el-GR" baseline="-25000" dirty="0"/>
              <a:t>3</a:t>
            </a:r>
            <a:r>
              <a:rPr lang="el-GR" dirty="0"/>
              <a:t>-</a:t>
            </a:r>
            <a:r>
              <a:rPr lang="en-US" dirty="0"/>
              <a:t>x</a:t>
            </a:r>
            <a:r>
              <a:rPr lang="el-GR" baseline="-25000" dirty="0"/>
              <a:t>3</a:t>
            </a:r>
            <a:r>
              <a:rPr lang="en-US" dirty="0"/>
              <a:t>y</a:t>
            </a:r>
            <a:r>
              <a:rPr lang="el-GR" baseline="-25000" dirty="0"/>
              <a:t>3</a:t>
            </a:r>
            <a:r>
              <a:rPr lang="en-US" dirty="0"/>
              <a:t>z</a:t>
            </a:r>
            <a:r>
              <a:rPr lang="el-GR" baseline="-25000" dirty="0"/>
              <a:t>3</a:t>
            </a:r>
            <a:r>
              <a:rPr lang="en-US" baseline="-25000" dirty="0"/>
              <a:t> </a:t>
            </a:r>
            <a:endParaRPr lang="en-US" u="sng" baseline="-25000" dirty="0"/>
          </a:p>
          <a:p>
            <a:endParaRPr lang="en-US" baseline="-25000" dirty="0"/>
          </a:p>
          <a:p>
            <a:r>
              <a:rPr lang="en-US" baseline="-250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4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Εικόνα 46">
            <a:extLst>
              <a:ext uri="{FF2B5EF4-FFF2-40B4-BE49-F238E27FC236}">
                <a16:creationId xmlns:a16="http://schemas.microsoft.com/office/drawing/2014/main" id="{5F5A18E9-0496-DD35-AA8B-7A54EDB4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63" y="1530908"/>
            <a:ext cx="2530059" cy="1417443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662ED5A5-A831-7050-F23C-7A98AB8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723"/>
          </a:xfrm>
        </p:spPr>
        <p:txBody>
          <a:bodyPr/>
          <a:lstStyle/>
          <a:p>
            <a:pPr algn="ctr"/>
            <a:r>
              <a:rPr lang="el-GR" dirty="0"/>
              <a:t>Πλαίσια Αναφοράς</a:t>
            </a:r>
            <a:endParaRPr lang="en-US" dirty="0"/>
          </a:p>
        </p:txBody>
      </p:sp>
      <p:pic>
        <p:nvPicPr>
          <p:cNvPr id="1026" name="Picture 2" descr="3d Coordinate System - Definition, Graphing Techniques, and Examples">
            <a:extLst>
              <a:ext uri="{FF2B5EF4-FFF2-40B4-BE49-F238E27FC236}">
                <a16:creationId xmlns:a16="http://schemas.microsoft.com/office/drawing/2014/main" id="{B12C9293-2E77-F2E8-528D-D0D549C30A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76" y="1155072"/>
            <a:ext cx="2359227" cy="252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DA8FAEF7-AA23-603E-A438-5358C3D35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318" y="1706933"/>
            <a:ext cx="1079383" cy="98752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22FC73A8-D545-C81E-750F-0066EB489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236" y="1706933"/>
            <a:ext cx="1102630" cy="987521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FF0B976D-0B62-C383-9290-DCD414A05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401" y="1699979"/>
            <a:ext cx="1079383" cy="1001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052FA5-26DA-9A41-839B-531CE5DF8C95}"/>
              </a:ext>
            </a:extLst>
          </p:cNvPr>
          <p:cNvSpPr txBox="1"/>
          <p:nvPr/>
        </p:nvSpPr>
        <p:spPr>
          <a:xfrm>
            <a:off x="3516962" y="3093240"/>
            <a:ext cx="645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Ορθογώνιος Πίνακας:</a:t>
            </a:r>
            <a:r>
              <a:rPr lang="en-US" b="1" dirty="0"/>
              <a:t> </a:t>
            </a:r>
            <a:r>
              <a:rPr lang="el-GR" dirty="0"/>
              <a:t>Οι στήλες του είναι κάθετες ανά 2</a:t>
            </a:r>
            <a:r>
              <a:rPr lang="en-US" dirty="0"/>
              <a:t> </a:t>
            </a:r>
          </a:p>
        </p:txBody>
      </p: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C2540418-CDE7-41DB-2A6D-D590A79B659C}"/>
              </a:ext>
            </a:extLst>
          </p:cNvPr>
          <p:cNvCxnSpPr/>
          <p:nvPr/>
        </p:nvCxnSpPr>
        <p:spPr>
          <a:xfrm>
            <a:off x="3716638" y="2529879"/>
            <a:ext cx="151002" cy="609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351903-7C8C-7ECF-517A-884BA3CDEE4F}"/>
              </a:ext>
            </a:extLst>
          </p:cNvPr>
          <p:cNvSpPr txBox="1"/>
          <p:nvPr/>
        </p:nvSpPr>
        <p:spPr>
          <a:xfrm>
            <a:off x="537428" y="6285504"/>
            <a:ext cx="43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endParaRPr lang="en-US" dirty="0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86F5404A-742F-4921-431A-3FA26D92D9C3}"/>
              </a:ext>
            </a:extLst>
          </p:cNvPr>
          <p:cNvGrpSpPr/>
          <p:nvPr/>
        </p:nvGrpSpPr>
        <p:grpSpPr>
          <a:xfrm>
            <a:off x="838200" y="3766092"/>
            <a:ext cx="3092178" cy="2785913"/>
            <a:chOff x="838200" y="3766092"/>
            <a:chExt cx="3092178" cy="2785913"/>
          </a:xfrm>
        </p:grpSpPr>
        <p:pic>
          <p:nvPicPr>
            <p:cNvPr id="2050" name="Picture 2" descr="Project Chrono: Coordinate transformations">
              <a:extLst>
                <a:ext uri="{FF2B5EF4-FFF2-40B4-BE49-F238E27FC236}">
                  <a16:creationId xmlns:a16="http://schemas.microsoft.com/office/drawing/2014/main" id="{D2DFBC32-1A50-F065-0A22-EDBAF2A53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915514"/>
              <a:ext cx="3048264" cy="263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Γραφή 14">
                  <a:extLst>
                    <a:ext uri="{FF2B5EF4-FFF2-40B4-BE49-F238E27FC236}">
                      <a16:creationId xmlns:a16="http://schemas.microsoft.com/office/drawing/2014/main" id="{874E0DBC-7B7E-5473-7D7E-D685FF88BC76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1281858" y="4205292"/>
                <a:ext cx="2648520" cy="1784520"/>
              </p14:xfrm>
            </p:contentPart>
          </mc:Choice>
          <mc:Fallback xmlns="">
            <p:pic>
              <p:nvPicPr>
                <p:cNvPr id="15" name="Γραφή 14">
                  <a:extLst>
                    <a:ext uri="{FF2B5EF4-FFF2-40B4-BE49-F238E27FC236}">
                      <a16:creationId xmlns:a16="http://schemas.microsoft.com/office/drawing/2014/main" id="{874E0DBC-7B7E-5473-7D7E-D685FF88BC7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5858" y="4169292"/>
                  <a:ext cx="272016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Γραφή 15">
                  <a:extLst>
                    <a:ext uri="{FF2B5EF4-FFF2-40B4-BE49-F238E27FC236}">
                      <a16:creationId xmlns:a16="http://schemas.microsoft.com/office/drawing/2014/main" id="{5439F33E-5484-C65C-8253-D8D442D08BC0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2054418" y="4307172"/>
                <a:ext cx="152280" cy="222120"/>
              </p14:xfrm>
            </p:contentPart>
          </mc:Choice>
          <mc:Fallback xmlns="">
            <p:pic>
              <p:nvPicPr>
                <p:cNvPr id="16" name="Γραφή 15">
                  <a:extLst>
                    <a:ext uri="{FF2B5EF4-FFF2-40B4-BE49-F238E27FC236}">
                      <a16:creationId xmlns:a16="http://schemas.microsoft.com/office/drawing/2014/main" id="{5439F33E-5484-C65C-8253-D8D442D08BC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8418" y="4271230"/>
                  <a:ext cx="223920" cy="2936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Γραφή 16">
                  <a:extLst>
                    <a:ext uri="{FF2B5EF4-FFF2-40B4-BE49-F238E27FC236}">
                      <a16:creationId xmlns:a16="http://schemas.microsoft.com/office/drawing/2014/main" id="{B9C5069D-74FA-E502-58EF-6DC7E82036ED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2193240" y="4335720"/>
                <a:ext cx="43920" cy="129600"/>
              </p14:xfrm>
            </p:contentPart>
          </mc:Choice>
          <mc:Fallback xmlns="">
            <p:pic>
              <p:nvPicPr>
                <p:cNvPr id="17" name="Γραφή 16">
                  <a:extLst>
                    <a:ext uri="{FF2B5EF4-FFF2-40B4-BE49-F238E27FC236}">
                      <a16:creationId xmlns:a16="http://schemas.microsoft.com/office/drawing/2014/main" id="{B9C5069D-74FA-E502-58EF-6DC7E82036E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6942" y="4299720"/>
                  <a:ext cx="116152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Γραφή 20">
                  <a:extLst>
                    <a:ext uri="{FF2B5EF4-FFF2-40B4-BE49-F238E27FC236}">
                      <a16:creationId xmlns:a16="http://schemas.microsoft.com/office/drawing/2014/main" id="{F8E05866-B31D-975D-C016-5C5EE1334BFA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2442000" y="4666920"/>
                <a:ext cx="360" cy="360"/>
              </p14:xfrm>
            </p:contentPart>
          </mc:Choice>
          <mc:Fallback xmlns="">
            <p:pic>
              <p:nvPicPr>
                <p:cNvPr id="21" name="Γραφή 20">
                  <a:extLst>
                    <a:ext uri="{FF2B5EF4-FFF2-40B4-BE49-F238E27FC236}">
                      <a16:creationId xmlns:a16="http://schemas.microsoft.com/office/drawing/2014/main" id="{F8E05866-B31D-975D-C016-5C5EE1334BF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24000" y="4630920"/>
                  <a:ext cx="361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Γραφή 23">
                  <a:extLst>
                    <a:ext uri="{FF2B5EF4-FFF2-40B4-BE49-F238E27FC236}">
                      <a16:creationId xmlns:a16="http://schemas.microsoft.com/office/drawing/2014/main" id="{1A86D509-F81D-257D-E403-BF94FE185790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1397640" y="5081280"/>
                <a:ext cx="777960" cy="293760"/>
              </p14:xfrm>
            </p:contentPart>
          </mc:Choice>
          <mc:Fallback xmlns="">
            <p:pic>
              <p:nvPicPr>
                <p:cNvPr id="24" name="Γραφή 23">
                  <a:extLst>
                    <a:ext uri="{FF2B5EF4-FFF2-40B4-BE49-F238E27FC236}">
                      <a16:creationId xmlns:a16="http://schemas.microsoft.com/office/drawing/2014/main" id="{1A86D509-F81D-257D-E403-BF94FE185790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1640" y="5045236"/>
                  <a:ext cx="849600" cy="3654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Γραφή 34">
                  <a:extLst>
                    <a:ext uri="{FF2B5EF4-FFF2-40B4-BE49-F238E27FC236}">
                      <a16:creationId xmlns:a16="http://schemas.microsoft.com/office/drawing/2014/main" id="{366E5F72-65AC-962F-06C0-E572CDE0E27A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2134200" y="4781040"/>
                <a:ext cx="197640" cy="165960"/>
              </p14:xfrm>
            </p:contentPart>
          </mc:Choice>
          <mc:Fallback xmlns="">
            <p:pic>
              <p:nvPicPr>
                <p:cNvPr id="35" name="Γραφή 34">
                  <a:extLst>
                    <a:ext uri="{FF2B5EF4-FFF2-40B4-BE49-F238E27FC236}">
                      <a16:creationId xmlns:a16="http://schemas.microsoft.com/office/drawing/2014/main" id="{366E5F72-65AC-962F-06C0-E572CDE0E27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8265" y="4745040"/>
                  <a:ext cx="269150" cy="237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Ομάδα 37">
              <a:extLst>
                <a:ext uri="{FF2B5EF4-FFF2-40B4-BE49-F238E27FC236}">
                  <a16:creationId xmlns:a16="http://schemas.microsoft.com/office/drawing/2014/main" id="{3EFD398B-DD84-08A5-C12C-3F0B4A7EF10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4960" y="4794720"/>
              <a:ext cx="434520" cy="333720"/>
              <a:chOff x="1824960" y="4794720"/>
              <a:chExt cx="434520" cy="33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7" name="Γραφή 26">
                    <a:extLst>
                      <a:ext uri="{FF2B5EF4-FFF2-40B4-BE49-F238E27FC236}">
                        <a16:creationId xmlns:a16="http://schemas.microsoft.com/office/drawing/2014/main" id="{25169CCD-9A03-D6E1-AB71-1ED31CBC2F57}"/>
                      </a:ext>
                    </a:extLst>
                  </p14:cNvPr>
                  <p14:cNvContentPartPr>
                    <a14:cpLocks xmlns:a14="http://schemas.microsoft.com/office/drawing/2010/main"/>
                  </p14:cNvContentPartPr>
                  <p14:nvPr/>
                </p14:nvContentPartPr>
                <p14:xfrm>
                  <a:off x="1824960" y="4822080"/>
                  <a:ext cx="392040" cy="306360"/>
                </p14:xfrm>
              </p:contentPart>
            </mc:Choice>
            <mc:Fallback xmlns="">
              <p:pic>
                <p:nvPicPr>
                  <p:cNvPr id="27" name="Γραφή 26">
                    <a:extLst>
                      <a:ext uri="{FF2B5EF4-FFF2-40B4-BE49-F238E27FC236}">
                        <a16:creationId xmlns:a16="http://schemas.microsoft.com/office/drawing/2014/main" id="{25169CCD-9A03-D6E1-AB71-1ED31CBC2F57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788960" y="4786080"/>
                    <a:ext cx="463680" cy="37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Γραφή 27">
                    <a:extLst>
                      <a:ext uri="{FF2B5EF4-FFF2-40B4-BE49-F238E27FC236}">
                        <a16:creationId xmlns:a16="http://schemas.microsoft.com/office/drawing/2014/main" id="{5AEAC9B4-23A1-8098-70A3-8219EA719EE4}"/>
                      </a:ext>
                    </a:extLst>
                  </p14:cNvPr>
                  <p14:cNvContentPartPr>
                    <a14:cpLocks xmlns:a14="http://schemas.microsoft.com/office/drawing/2010/main"/>
                  </p14:cNvContentPartPr>
                  <p14:nvPr/>
                </p14:nvContentPartPr>
                <p14:xfrm>
                  <a:off x="2042040" y="4984800"/>
                  <a:ext cx="76320" cy="94320"/>
                </p14:xfrm>
              </p:contentPart>
            </mc:Choice>
            <mc:Fallback xmlns="">
              <p:pic>
                <p:nvPicPr>
                  <p:cNvPr id="28" name="Γραφή 27">
                    <a:extLst>
                      <a:ext uri="{FF2B5EF4-FFF2-40B4-BE49-F238E27FC236}">
                        <a16:creationId xmlns:a16="http://schemas.microsoft.com/office/drawing/2014/main" id="{5AEAC9B4-23A1-8098-70A3-8219EA719EE4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005869" y="4948800"/>
                    <a:ext cx="148300" cy="16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0" name="Γραφή 29">
                    <a:extLst>
                      <a:ext uri="{FF2B5EF4-FFF2-40B4-BE49-F238E27FC236}">
                        <a16:creationId xmlns:a16="http://schemas.microsoft.com/office/drawing/2014/main" id="{7FF6FE37-3506-C7C6-58F5-54F5A965F081}"/>
                      </a:ext>
                    </a:extLst>
                  </p14:cNvPr>
                  <p14:cNvContentPartPr>
                    <a14:cpLocks xmlns:a14="http://schemas.microsoft.com/office/drawing/2010/main"/>
                  </p14:cNvContentPartPr>
                  <p14:nvPr/>
                </p14:nvContentPartPr>
                <p14:xfrm>
                  <a:off x="2034480" y="4889400"/>
                  <a:ext cx="115560" cy="44640"/>
                </p14:xfrm>
              </p:contentPart>
            </mc:Choice>
            <mc:Fallback xmlns="">
              <p:pic>
                <p:nvPicPr>
                  <p:cNvPr id="30" name="Γραφή 29">
                    <a:extLst>
                      <a:ext uri="{FF2B5EF4-FFF2-40B4-BE49-F238E27FC236}">
                        <a16:creationId xmlns:a16="http://schemas.microsoft.com/office/drawing/2014/main" id="{7FF6FE37-3506-C7C6-58F5-54F5A965F081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998480" y="4853400"/>
                    <a:ext cx="18720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Γραφή 36">
                    <a:extLst>
                      <a:ext uri="{FF2B5EF4-FFF2-40B4-BE49-F238E27FC236}">
                        <a16:creationId xmlns:a16="http://schemas.microsoft.com/office/drawing/2014/main" id="{C72531AE-4D42-8096-B9C9-3D0837D5A8A6}"/>
                      </a:ext>
                    </a:extLst>
                  </p14:cNvPr>
                  <p14:cNvContentPartPr>
                    <a14:cpLocks xmlns:a14="http://schemas.microsoft.com/office/drawing/2010/main"/>
                  </p14:cNvContentPartPr>
                  <p14:nvPr/>
                </p14:nvContentPartPr>
                <p14:xfrm>
                  <a:off x="2240760" y="4794720"/>
                  <a:ext cx="18720" cy="9720"/>
                </p14:xfrm>
              </p:contentPart>
            </mc:Choice>
            <mc:Fallback xmlns="">
              <p:pic>
                <p:nvPicPr>
                  <p:cNvPr id="37" name="Γραφή 36">
                    <a:extLst>
                      <a:ext uri="{FF2B5EF4-FFF2-40B4-BE49-F238E27FC236}">
                        <a16:creationId xmlns:a16="http://schemas.microsoft.com/office/drawing/2014/main" id="{C72531AE-4D42-8096-B9C9-3D0837D5A8A6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205439" y="4758720"/>
                    <a:ext cx="89008" cy="81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Γραφή 38">
                  <a:extLst>
                    <a:ext uri="{FF2B5EF4-FFF2-40B4-BE49-F238E27FC236}">
                      <a16:creationId xmlns:a16="http://schemas.microsoft.com/office/drawing/2014/main" id="{DD3FD4E3-EEDE-CCAF-944A-653B2A8DE48D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1287840" y="5966160"/>
                <a:ext cx="26640" cy="34200"/>
              </p14:xfrm>
            </p:contentPart>
          </mc:Choice>
          <mc:Fallback xmlns="">
            <p:pic>
              <p:nvPicPr>
                <p:cNvPr id="39" name="Γραφή 38">
                  <a:extLst>
                    <a:ext uri="{FF2B5EF4-FFF2-40B4-BE49-F238E27FC236}">
                      <a16:creationId xmlns:a16="http://schemas.microsoft.com/office/drawing/2014/main" id="{DD3FD4E3-EEDE-CCAF-944A-653B2A8DE48D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1840" y="5929777"/>
                  <a:ext cx="98280" cy="106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Γραφή 40">
                  <a:extLst>
                    <a:ext uri="{FF2B5EF4-FFF2-40B4-BE49-F238E27FC236}">
                      <a16:creationId xmlns:a16="http://schemas.microsoft.com/office/drawing/2014/main" id="{6F2A07F8-E941-90AE-0878-A94C3047C08B}"/>
                    </a:ext>
                  </a:extLst>
                </p14:cNvPr>
                <p14:cNvContentPartPr>
                  <a14:cpLocks xmlns:a14="http://schemas.microsoft.com/office/drawing/2010/main"/>
                </p14:cNvContentPartPr>
                <p14:nvPr/>
              </p14:nvContentPartPr>
              <p14:xfrm>
                <a:off x="1243440" y="6223224"/>
                <a:ext cx="56880" cy="62280"/>
              </p14:xfrm>
            </p:contentPart>
          </mc:Choice>
          <mc:Fallback xmlns="">
            <p:pic>
              <p:nvPicPr>
                <p:cNvPr id="41" name="Γραφή 40">
                  <a:extLst>
                    <a:ext uri="{FF2B5EF4-FFF2-40B4-BE49-F238E27FC236}">
                      <a16:creationId xmlns:a16="http://schemas.microsoft.com/office/drawing/2014/main" id="{6F2A07F8-E941-90AE-0878-A94C3047C08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07666" y="6187224"/>
                  <a:ext cx="128069" cy="13392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43" name="Ευθύγραμμο βέλος σύνδεσης 42">
              <a:extLst>
                <a:ext uri="{FF2B5EF4-FFF2-40B4-BE49-F238E27FC236}">
                  <a16:creationId xmlns:a16="http://schemas.microsoft.com/office/drawing/2014/main" id="{27A7529A-D326-7FE7-2F7D-70EFE42D8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3440" y="4712208"/>
              <a:ext cx="1088400" cy="13472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CCE23B-2DC9-05F8-D488-07557A3FFF02}"/>
                </a:ext>
              </a:extLst>
            </p:cNvPr>
            <p:cNvSpPr txBox="1">
              <a:spLocks/>
            </p:cNvSpPr>
            <p:nvPr/>
          </p:nvSpPr>
          <p:spPr>
            <a:xfrm>
              <a:off x="1798098" y="5190662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37C26F-66C4-2D42-8608-DD4B1F752896}"/>
                </a:ext>
              </a:extLst>
            </p:cNvPr>
            <p:cNvSpPr txBox="1">
              <a:spLocks/>
            </p:cNvSpPr>
            <p:nvPr/>
          </p:nvSpPr>
          <p:spPr>
            <a:xfrm>
              <a:off x="2345520" y="4345029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18A87C-40CA-039B-1B62-A92B1BA6ECC1}"/>
                </a:ext>
              </a:extLst>
            </p:cNvPr>
            <p:cNvSpPr txBox="1">
              <a:spLocks/>
            </p:cNvSpPr>
            <p:nvPr/>
          </p:nvSpPr>
          <p:spPr>
            <a:xfrm>
              <a:off x="2224633" y="3766092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9E6188D-09F0-7768-8480-B30E45498D09}"/>
                </a:ext>
              </a:extLst>
            </p:cNvPr>
            <p:cNvSpPr txBox="1">
              <a:spLocks/>
            </p:cNvSpPr>
            <p:nvPr/>
          </p:nvSpPr>
          <p:spPr>
            <a:xfrm>
              <a:off x="2810575" y="4712208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1D5C55-1714-25B3-D6AB-035F7561A4C6}"/>
                </a:ext>
              </a:extLst>
            </p:cNvPr>
            <p:cNvSpPr txBox="1">
              <a:spLocks/>
            </p:cNvSpPr>
            <p:nvPr/>
          </p:nvSpPr>
          <p:spPr>
            <a:xfrm>
              <a:off x="1607306" y="4554982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E6BA87-FF17-45C1-120B-CBC832216982}"/>
                </a:ext>
              </a:extLst>
            </p:cNvPr>
            <p:cNvSpPr txBox="1">
              <a:spLocks/>
            </p:cNvSpPr>
            <p:nvPr/>
          </p:nvSpPr>
          <p:spPr>
            <a:xfrm>
              <a:off x="2152891" y="5846186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C7968B-5DB8-7FE0-E263-FD25EEB99BBE}"/>
                </a:ext>
              </a:extLst>
            </p:cNvPr>
            <p:cNvSpPr txBox="1">
              <a:spLocks/>
            </p:cNvSpPr>
            <p:nvPr/>
          </p:nvSpPr>
          <p:spPr>
            <a:xfrm>
              <a:off x="1136864" y="6047014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D9DD050-CBCF-ED26-04BA-4FC8AA8D7FB9}"/>
                </a:ext>
              </a:extLst>
            </p:cNvPr>
            <p:cNvSpPr txBox="1">
              <a:spLocks/>
            </p:cNvSpPr>
            <p:nvPr/>
          </p:nvSpPr>
          <p:spPr>
            <a:xfrm>
              <a:off x="854079" y="4790594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F03833-9BA3-194C-8282-33117355F5EC}"/>
              </a:ext>
            </a:extLst>
          </p:cNvPr>
          <p:cNvSpPr txBox="1"/>
          <p:nvPr/>
        </p:nvSpPr>
        <p:spPr>
          <a:xfrm>
            <a:off x="3460181" y="5242997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Πλαίσιο Ο</a:t>
            </a:r>
            <a:r>
              <a:rPr lang="el-GR" sz="2000" baseline="-25000" dirty="0"/>
              <a:t>1</a:t>
            </a:r>
            <a:r>
              <a:rPr lang="el-GR" sz="2000" dirty="0"/>
              <a:t>-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z</a:t>
            </a:r>
            <a:r>
              <a:rPr lang="en-US" sz="2000" baseline="-25000" dirty="0"/>
              <a:t>1</a:t>
            </a:r>
            <a:endParaRPr lang="en-US" sz="2000" dirty="0"/>
          </a:p>
        </p:txBody>
      </p:sp>
      <p:cxnSp>
        <p:nvCxnSpPr>
          <p:cNvPr id="56" name="Ευθύγραμμο βέλος σύνδεσης 55">
            <a:extLst>
              <a:ext uri="{FF2B5EF4-FFF2-40B4-BE49-F238E27FC236}">
                <a16:creationId xmlns:a16="http://schemas.microsoft.com/office/drawing/2014/main" id="{E572B7D8-1031-A897-2E7C-3E7FDE0C952E}"/>
              </a:ext>
            </a:extLst>
          </p:cNvPr>
          <p:cNvCxnSpPr>
            <a:cxnSpLocks/>
          </p:cNvCxnSpPr>
          <p:nvPr/>
        </p:nvCxnSpPr>
        <p:spPr>
          <a:xfrm>
            <a:off x="5559529" y="5443052"/>
            <a:ext cx="990130" cy="487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Ευθύγραμμο βέλος σύνδεσης 58">
            <a:extLst>
              <a:ext uri="{FF2B5EF4-FFF2-40B4-BE49-F238E27FC236}">
                <a16:creationId xmlns:a16="http://schemas.microsoft.com/office/drawing/2014/main" id="{8CC5B3A6-7889-5472-AA8B-D1FFF6715024}"/>
              </a:ext>
            </a:extLst>
          </p:cNvPr>
          <p:cNvCxnSpPr>
            <a:cxnSpLocks/>
          </p:cNvCxnSpPr>
          <p:nvPr/>
        </p:nvCxnSpPr>
        <p:spPr>
          <a:xfrm flipV="1">
            <a:off x="5559529" y="4995956"/>
            <a:ext cx="981059" cy="457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A21AA8-D8CA-EDAB-DB83-766DCE71527C}"/>
              </a:ext>
            </a:extLst>
          </p:cNvPr>
          <p:cNvSpPr txBox="1"/>
          <p:nvPr/>
        </p:nvSpPr>
        <p:spPr>
          <a:xfrm>
            <a:off x="6540588" y="4724259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/>
              <a:t>Θέση:</a:t>
            </a:r>
            <a:endParaRPr lang="en-US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87D26E0-AEE0-198D-76B1-713F14404358}"/>
              </a:ext>
            </a:extLst>
          </p:cNvPr>
          <p:cNvSpPr txBox="1"/>
          <p:nvPr/>
        </p:nvSpPr>
        <p:spPr>
          <a:xfrm>
            <a:off x="6514008" y="5800305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b="1" dirty="0"/>
              <a:t>Προσανατολισμός:</a:t>
            </a:r>
            <a:endParaRPr lang="en-US" b="1" dirty="0"/>
          </a:p>
        </p:txBody>
      </p:sp>
      <p:pic>
        <p:nvPicPr>
          <p:cNvPr id="1027" name="Εικόνα 1026">
            <a:extLst>
              <a:ext uri="{FF2B5EF4-FFF2-40B4-BE49-F238E27FC236}">
                <a16:creationId xmlns:a16="http://schemas.microsoft.com/office/drawing/2014/main" id="{B2FD1639-6C71-52E3-487F-8B776ED0B38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875551" y="5249818"/>
            <a:ext cx="2987299" cy="1432684"/>
          </a:xfrm>
          <a:prstGeom prst="rect">
            <a:avLst/>
          </a:prstGeom>
        </p:spPr>
      </p:pic>
      <p:pic>
        <p:nvPicPr>
          <p:cNvPr id="1029" name="Εικόνα 1028">
            <a:extLst>
              <a:ext uri="{FF2B5EF4-FFF2-40B4-BE49-F238E27FC236}">
                <a16:creationId xmlns:a16="http://schemas.microsoft.com/office/drawing/2014/main" id="{2872DB4F-70F7-64FD-5507-89CBCAF6E93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398654" y="4234023"/>
            <a:ext cx="1371719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417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1434</Words>
  <Application>Microsoft Office PowerPoint</Application>
  <PresentationFormat>Ευρεία οθόνη</PresentationFormat>
  <Paragraphs>199</Paragraphs>
  <Slides>27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2</vt:i4>
      </vt:variant>
      <vt:variant>
        <vt:lpstr>Τίτλοι διαφανειών</vt:lpstr>
      </vt:variant>
      <vt:variant>
        <vt:i4>27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Calibri Light</vt:lpstr>
      <vt:lpstr>Cambria Math</vt:lpstr>
      <vt:lpstr>Consolas</vt:lpstr>
      <vt:lpstr>League Spartan</vt:lpstr>
      <vt:lpstr>Wingdings</vt:lpstr>
      <vt:lpstr>Θέμα του Office</vt:lpstr>
      <vt:lpstr>Office Theme</vt:lpstr>
      <vt:lpstr>Παρουσίαση του PowerPoint</vt:lpstr>
      <vt:lpstr>Αυτόνομη Κίνηση Ρομποτικού Βραχίονα Από τη Θεωρία στην Πράξη</vt:lpstr>
      <vt:lpstr>Arduino IDE</vt:lpstr>
      <vt:lpstr>Arduino IDE</vt:lpstr>
      <vt:lpstr>Ανοίξτε το RoboTalk_2025_Code_Schema</vt:lpstr>
      <vt:lpstr>Robotic Arms</vt:lpstr>
      <vt:lpstr>Αρθρώσεις</vt:lpstr>
      <vt:lpstr>Κινηματική Ανάλυση</vt:lpstr>
      <vt:lpstr>Πλαίσια Αναφοράς</vt:lpstr>
      <vt:lpstr>Ομογενής Μετασχηματισμός</vt:lpstr>
      <vt:lpstr>Απλοί Μετασχηματισμοί: Περιστροφές</vt:lpstr>
      <vt:lpstr>Απλοί Μετασχηματισμοί: Μετατοπίσεις</vt:lpstr>
      <vt:lpstr>Ευθεία Κινηματική Ανάλυση</vt:lpstr>
      <vt:lpstr>Βραχίονας «Ζωγράφος»</vt:lpstr>
      <vt:lpstr>Αντίστροφη Κινηματική Ανάλυση</vt:lpstr>
      <vt:lpstr>Atan2(y , x)</vt:lpstr>
      <vt:lpstr>Βραχίονας «Ζωγράφος»</vt:lpstr>
      <vt:lpstr>Παρουσίαση του PowerPoint</vt:lpstr>
      <vt:lpstr>2 Λύσεις</vt:lpstr>
      <vt:lpstr>Υλοποίηση της Inverse_Kin()</vt:lpstr>
      <vt:lpstr>Σχεδιασμός Τροχιάς</vt:lpstr>
      <vt:lpstr>Σχεδιασμός Ευθείας</vt:lpstr>
      <vt:lpstr>Υλοποίηση της draw_line()</vt:lpstr>
      <vt:lpstr>Διάβασμα Σημείων από το Painter App</vt:lpstr>
      <vt:lpstr>Σύνδεση Arduino με Servos</vt:lpstr>
      <vt:lpstr>Painter App</vt:lpstr>
      <vt:lpstr>Αυτόνομη Κίνηση Ρομποτικού Βραχίονα Από τη Θεωρία στην Πράξη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Δημητρης Πανταζης</dc:creator>
  <cp:lastModifiedBy>Δημητρης Πανταζης</cp:lastModifiedBy>
  <cp:revision>220</cp:revision>
  <dcterms:created xsi:type="dcterms:W3CDTF">2025-03-05T10:58:01Z</dcterms:created>
  <dcterms:modified xsi:type="dcterms:W3CDTF">2025-04-02T10:14:42Z</dcterms:modified>
</cp:coreProperties>
</file>