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9" r:id="rId5"/>
    <p:sldId id="261" r:id="rId6"/>
    <p:sldId id="260" r:id="rId7"/>
    <p:sldId id="262" r:id="rId8"/>
    <p:sldId id="258" r:id="rId9"/>
    <p:sldId id="263" r:id="rId10"/>
    <p:sldId id="264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F51924-267F-479C-9BFD-71F22F35034D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Robertson 15</a:t>
            </a:r>
            <a:r>
              <a:rPr lang="en-GB" baseline="30000" dirty="0" smtClean="0"/>
              <a:t>th</a:t>
            </a:r>
            <a:r>
              <a:rPr lang="en-GB" dirty="0" smtClean="0"/>
              <a:t> January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2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3538736" cy="4353347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36576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1146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3114675" cy="10858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700807"/>
            <a:ext cx="3538736" cy="45376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endParaRPr lang="en-GB" dirty="0" smtClean="0"/>
          </a:p>
          <a:p>
            <a:pPr marL="36576" indent="0">
              <a:buNone/>
            </a:pPr>
            <a:endParaRPr lang="en-GB" dirty="0" smtClean="0"/>
          </a:p>
          <a:p>
            <a:pPr marL="36576" indent="0">
              <a:buFont typeface="Wingdings 2"/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55" y="2276872"/>
            <a:ext cx="3171825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2704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 And Ethical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GB" dirty="0" smtClean="0"/>
              <a:t>Copyright and Trademarks - Due to the project begin publicly hosted and not a funded project no business asset can be used such as logo design templates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 smtClean="0"/>
              <a:t>Companies act – require if company website certain information must be present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 smtClean="0"/>
              <a:t>Ethical – Not sending spam / unsolicited emails </a:t>
            </a:r>
          </a:p>
          <a:p>
            <a:pPr marL="393192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 And Ethical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GB" dirty="0" smtClean="0"/>
              <a:t>Data Protection Act and GPDR – Data kept to minimum required email and password 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IDE and </a:t>
            </a:r>
            <a:r>
              <a:rPr lang="en-GB" dirty="0" err="1" smtClean="0"/>
              <a:t>Linting</a:t>
            </a:r>
            <a:r>
              <a:rPr lang="en-GB" dirty="0" smtClean="0"/>
              <a:t> tools and plugins used to ensure code quality and test coverage </a:t>
            </a:r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30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Feedback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398257" y="1952836"/>
            <a:ext cx="2520280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 has a clean look and feel (BA)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5076056" y="836712"/>
            <a:ext cx="3888432" cy="2844316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Visualisations provide good overview and could be further expanded to display trends (BA/SM)</a:t>
            </a:r>
            <a:endParaRPr lang="en-GB" dirty="0"/>
          </a:p>
        </p:txBody>
      </p:sp>
      <p:sp>
        <p:nvSpPr>
          <p:cNvPr id="6" name="Oval Callout 5"/>
          <p:cNvSpPr/>
          <p:nvPr/>
        </p:nvSpPr>
        <p:spPr>
          <a:xfrm>
            <a:off x="38217" y="3981882"/>
            <a:ext cx="2880320" cy="24842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flexibility to only add your actual skill and not just select some generic options (BA/SM/Dev)</a:t>
            </a:r>
            <a:endParaRPr lang="en-GB" dirty="0"/>
          </a:p>
        </p:txBody>
      </p:sp>
      <p:sp>
        <p:nvSpPr>
          <p:cNvPr id="7" name="Cloud Callout 6"/>
          <p:cNvSpPr/>
          <p:nvPr/>
        </p:nvSpPr>
        <p:spPr>
          <a:xfrm>
            <a:off x="5066251" y="4941168"/>
            <a:ext cx="3880708" cy="15484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 long to production such as teams and single sign on integration (SM) 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18537" y="2888940"/>
            <a:ext cx="2351839" cy="20168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 skill mix gives good indication for teams suitability for up coming projects (BA/SM)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Feedback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1403648" y="1844824"/>
            <a:ext cx="3237639" cy="19082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Liked the skill search can see that begin helpful when needing help (SC/Dev)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5076056" y="836712"/>
            <a:ext cx="3888432" cy="2844316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Some initial concern if the system used a separate system other then teams for contacting people for help up skill that it might get missed or harder to manage (Dev)</a:t>
            </a:r>
            <a:endParaRPr lang="en-GB" dirty="0"/>
          </a:p>
        </p:txBody>
      </p:sp>
      <p:sp>
        <p:nvSpPr>
          <p:cNvPr id="6" name="Oval Callout 5"/>
          <p:cNvSpPr/>
          <p:nvPr/>
        </p:nvSpPr>
        <p:spPr>
          <a:xfrm>
            <a:off x="107504" y="3967764"/>
            <a:ext cx="2880320" cy="24842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someone has a lot of skill, categories, sub skills may need to change how these are displayed (Dev)</a:t>
            </a:r>
            <a:endParaRPr lang="en-GB" dirty="0"/>
          </a:p>
        </p:txBody>
      </p:sp>
      <p:sp>
        <p:nvSpPr>
          <p:cNvPr id="7" name="Cloud Callout 6"/>
          <p:cNvSpPr/>
          <p:nvPr/>
        </p:nvSpPr>
        <p:spPr>
          <a:xfrm>
            <a:off x="5083780" y="4917696"/>
            <a:ext cx="3880708" cy="15484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some might not want there skills searchable be others (Dev)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4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Any Questions before demo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Existing Problem</a:t>
            </a:r>
          </a:p>
          <a:p>
            <a:pPr lvl="1"/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Challenges</a:t>
            </a:r>
          </a:p>
          <a:p>
            <a:pPr lvl="1"/>
            <a:r>
              <a:rPr lang="en-GB" dirty="0" smtClean="0"/>
              <a:t>Tech Stack</a:t>
            </a:r>
          </a:p>
          <a:p>
            <a:pPr lvl="1"/>
            <a:r>
              <a:rPr lang="en-GB" dirty="0" smtClean="0"/>
              <a:t>Legal And Ethical Issues</a:t>
            </a:r>
          </a:p>
          <a:p>
            <a:pPr lvl="1"/>
            <a:r>
              <a:rPr lang="en-GB" dirty="0" smtClean="0"/>
              <a:t>Client Feedback</a:t>
            </a:r>
          </a:p>
        </p:txBody>
      </p:sp>
    </p:spTree>
    <p:extLst>
      <p:ext uri="{BB962C8B-B14F-4D97-AF65-F5344CB8AC3E}">
        <p14:creationId xmlns:p14="http://schemas.microsoft.com/office/powerpoint/2010/main" val="2282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Problem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140968"/>
            <a:ext cx="51347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Ability to accurately track employee skills</a:t>
            </a:r>
          </a:p>
          <a:p>
            <a:endParaRPr lang="en-GB" dirty="0" smtClean="0"/>
          </a:p>
          <a:p>
            <a:r>
              <a:rPr lang="en-GB" dirty="0" smtClean="0"/>
              <a:t>Ability to search for employee with relevant skills</a:t>
            </a:r>
          </a:p>
          <a:p>
            <a:endParaRPr lang="en-GB" dirty="0"/>
          </a:p>
          <a:p>
            <a:r>
              <a:rPr lang="en-GB" dirty="0" smtClean="0"/>
              <a:t>Ability to determine teams skill mix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5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Problem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76872"/>
            <a:ext cx="77123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 skill currently stored in multiple locations</a:t>
            </a:r>
          </a:p>
          <a:p>
            <a:endParaRPr lang="en-GB" dirty="0" smtClean="0"/>
          </a:p>
          <a:p>
            <a:r>
              <a:rPr lang="en-GB" dirty="0" smtClean="0"/>
              <a:t>Maintained by individuals either in excel spreadsheets</a:t>
            </a:r>
          </a:p>
          <a:p>
            <a:r>
              <a:rPr lang="en-GB" dirty="0"/>
              <a:t>o</a:t>
            </a:r>
            <a:r>
              <a:rPr lang="en-GB" dirty="0" smtClean="0"/>
              <a:t>r in systems that don’t allow users to tailor there skill to there knowledge </a:t>
            </a:r>
          </a:p>
          <a:p>
            <a:r>
              <a:rPr lang="en-GB" dirty="0" smtClean="0"/>
              <a:t>or experience as only hard code pre-set options available</a:t>
            </a:r>
          </a:p>
          <a:p>
            <a:endParaRPr lang="en-GB" dirty="0" smtClean="0"/>
          </a:p>
          <a:p>
            <a:r>
              <a:rPr lang="en-GB" dirty="0" smtClean="0"/>
              <a:t>Hard to maintain e.g. update with skills not listed or to have a skill</a:t>
            </a:r>
          </a:p>
          <a:p>
            <a:r>
              <a:rPr lang="en-GB" dirty="0" smtClean="0"/>
              <a:t>That spans multiple categories</a:t>
            </a:r>
          </a:p>
          <a:p>
            <a:endParaRPr lang="en-GB" dirty="0" smtClean="0"/>
          </a:p>
          <a:p>
            <a:r>
              <a:rPr lang="en-GB" dirty="0" smtClean="0"/>
              <a:t>Access can be restricted depending where hosted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13792"/>
            <a:ext cx="8229600" cy="1143000"/>
          </a:xfrm>
        </p:spPr>
        <p:txBody>
          <a:bodyPr/>
          <a:lstStyle/>
          <a:p>
            <a:r>
              <a:rPr lang="en-GB" dirty="0" smtClean="0"/>
              <a:t>Existing Problem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3896269" cy="63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41168"/>
            <a:ext cx="251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556792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image is an extract from a current employee skill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3090011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spread sheets can container hundreds of users with pre-set skills and categories, hard to search and does not accurately reflect a users skills.</a:t>
            </a:r>
          </a:p>
          <a:p>
            <a:endParaRPr lang="en-GB" dirty="0"/>
          </a:p>
          <a:p>
            <a:r>
              <a:rPr lang="en-GB" dirty="0" smtClean="0"/>
              <a:t>Numbers are used to represent an employee skill level below is an extract</a:t>
            </a:r>
          </a:p>
          <a:p>
            <a:r>
              <a:rPr lang="en-GB" dirty="0" smtClean="0"/>
              <a:t>Of the key for the values, the number assignment for skill level is  arbitrary </a:t>
            </a:r>
          </a:p>
          <a:p>
            <a:r>
              <a:rPr lang="en-GB" dirty="0" smtClean="0"/>
              <a:t>and does not give any indication of knowledge of subject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245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scrum master / capability managers to see team skills mix</a:t>
            </a:r>
          </a:p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capability managers to view basic analytics e.g.  Skills prevalence </a:t>
            </a:r>
          </a:p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capability managers to find employee with relevant skills to meet project demand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8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employee to add there skills</a:t>
            </a:r>
          </a:p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employee to search for skills to assist find subject matter experts when project demand requires assistance or upskill current skill set</a:t>
            </a:r>
          </a:p>
          <a:p>
            <a:pPr marL="36576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620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Django database interaction compared to traditional SQL</a:t>
            </a:r>
          </a:p>
          <a:p>
            <a:r>
              <a:rPr lang="en-GB" dirty="0" smtClean="0"/>
              <a:t>Deployment of Website to </a:t>
            </a:r>
            <a:r>
              <a:rPr lang="en-GB" dirty="0" err="1" smtClean="0"/>
              <a:t>Heroku</a:t>
            </a:r>
            <a:endParaRPr lang="en-GB" dirty="0" smtClean="0"/>
          </a:p>
          <a:p>
            <a:r>
              <a:rPr lang="en-GB" dirty="0" smtClean="0"/>
              <a:t>Limitation of </a:t>
            </a:r>
            <a:r>
              <a:rPr lang="en-GB" dirty="0" err="1" smtClean="0"/>
              <a:t>intergating</a:t>
            </a:r>
            <a:r>
              <a:rPr lang="en-GB" dirty="0" smtClean="0"/>
              <a:t> with business systems, such as single sign on and teams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0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0" y="2420888"/>
            <a:ext cx="4880703" cy="1438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0" y="2564904"/>
            <a:ext cx="31718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81128"/>
            <a:ext cx="1517448" cy="1207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09" y="4574958"/>
            <a:ext cx="1608339" cy="1201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586160"/>
            <a:ext cx="1741165" cy="1201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9" y="4581128"/>
            <a:ext cx="2143125" cy="12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530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Content</vt:lpstr>
      <vt:lpstr>Existing Problem</vt:lpstr>
      <vt:lpstr>Existing Problem</vt:lpstr>
      <vt:lpstr>Existing Problem</vt:lpstr>
      <vt:lpstr> Requirements</vt:lpstr>
      <vt:lpstr> Requirements</vt:lpstr>
      <vt:lpstr>Challenges</vt:lpstr>
      <vt:lpstr>Tech Stack</vt:lpstr>
      <vt:lpstr>Tech Stack</vt:lpstr>
      <vt:lpstr>Legal And Ethical Issues</vt:lpstr>
      <vt:lpstr>Legal And Ethical Issues</vt:lpstr>
      <vt:lpstr>Client Feedback</vt:lpstr>
      <vt:lpstr>Client Feedback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robertson</dc:creator>
  <cp:lastModifiedBy>john robertson</cp:lastModifiedBy>
  <cp:revision>11</cp:revision>
  <dcterms:created xsi:type="dcterms:W3CDTF">2021-01-14T19:46:38Z</dcterms:created>
  <dcterms:modified xsi:type="dcterms:W3CDTF">2021-01-14T21:29:54Z</dcterms:modified>
</cp:coreProperties>
</file>