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71" r:id="rId4"/>
    <p:sldId id="257" r:id="rId5"/>
    <p:sldId id="259" r:id="rId6"/>
    <p:sldId id="261" r:id="rId7"/>
    <p:sldId id="260" r:id="rId8"/>
    <p:sldId id="262" r:id="rId9"/>
    <p:sldId id="258" r:id="rId10"/>
    <p:sldId id="263" r:id="rId11"/>
    <p:sldId id="264" r:id="rId12"/>
    <p:sldId id="266" r:id="rId13"/>
    <p:sldId id="270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24-267F-479C-9BFD-71F22F35034D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24-267F-479C-9BFD-71F22F35034D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24-267F-479C-9BFD-71F22F35034D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24-267F-479C-9BFD-71F22F35034D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24-267F-479C-9BFD-71F22F35034D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24-267F-479C-9BFD-71F22F35034D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24-267F-479C-9BFD-71F22F35034D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24-267F-479C-9BFD-71F22F35034D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24-267F-479C-9BFD-71F22F35034D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24-267F-479C-9BFD-71F22F35034D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24-267F-479C-9BFD-71F22F35034D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F51924-267F-479C-9BFD-71F22F35034D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85CED2-D16D-4323-990C-2CEF9BEFAD31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gislation.gov.uk/ukpga/2006/46/conten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72816"/>
            <a:ext cx="7854696" cy="4464496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dirty="0"/>
              <a:t>University of Sunderland School of Computer Science </a:t>
            </a:r>
            <a:endParaRPr lang="en-GB" dirty="0" smtClean="0"/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CETM65 </a:t>
            </a:r>
            <a:r>
              <a:rPr lang="en-GB" dirty="0"/>
              <a:t>- Software Engineering Principles </a:t>
            </a:r>
            <a:endParaRPr lang="en-GB" dirty="0" smtClean="0"/>
          </a:p>
          <a:p>
            <a:endParaRPr lang="en-GB" dirty="0"/>
          </a:p>
          <a:p>
            <a:pPr algn="ctr"/>
            <a:r>
              <a:rPr lang="en-GB" dirty="0" smtClean="0"/>
              <a:t>Assignment 2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John </a:t>
            </a:r>
            <a:r>
              <a:rPr lang="en-GB" dirty="0" smtClean="0"/>
              <a:t>Robertson 15</a:t>
            </a:r>
            <a:r>
              <a:rPr lang="en-GB" baseline="30000" dirty="0" smtClean="0"/>
              <a:t>th</a:t>
            </a:r>
            <a:r>
              <a:rPr lang="en-GB" dirty="0" smtClean="0"/>
              <a:t> January </a:t>
            </a:r>
            <a:r>
              <a:rPr lang="en-GB" dirty="0" smtClean="0"/>
              <a:t>2021</a:t>
            </a:r>
          </a:p>
          <a:p>
            <a:r>
              <a:rPr lang="en-GB" dirty="0" smtClean="0"/>
              <a:t>13:30 – 14:00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2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 Stack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40" y="2420888"/>
            <a:ext cx="4880703" cy="1438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80" y="2564904"/>
            <a:ext cx="3171825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581128"/>
            <a:ext cx="1517448" cy="12070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09" y="4574958"/>
            <a:ext cx="1608339" cy="1201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586160"/>
            <a:ext cx="1741165" cy="12019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9" y="4581128"/>
            <a:ext cx="2143125" cy="120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 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3538736" cy="4353347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36576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3114675" cy="146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365104"/>
            <a:ext cx="3114675" cy="108585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1700807"/>
            <a:ext cx="3538736" cy="45376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endParaRPr lang="en-GB" dirty="0" smtClean="0"/>
          </a:p>
          <a:p>
            <a:pPr marL="36576" indent="0">
              <a:buNone/>
            </a:pPr>
            <a:endParaRPr lang="en-GB" dirty="0" smtClean="0"/>
          </a:p>
          <a:p>
            <a:pPr marL="36576" indent="0">
              <a:buFont typeface="Wingdings 2"/>
              <a:buNone/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55" y="2276872"/>
            <a:ext cx="3171825" cy="1438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12704"/>
            <a:ext cx="32956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Legal And Ethical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192" lvl="1" indent="0">
              <a:buNone/>
            </a:pPr>
            <a:r>
              <a:rPr lang="en-GB" dirty="0" smtClean="0"/>
              <a:t>Copyright and Trademarks - Due to the project begin publicly hosted and not a funded project no business asset can be used such as </a:t>
            </a:r>
            <a:r>
              <a:rPr lang="en-GB" dirty="0" smtClean="0"/>
              <a:t>logo`s, design`s or templates.</a:t>
            </a:r>
            <a:endParaRPr lang="en-GB" dirty="0" smtClean="0"/>
          </a:p>
          <a:p>
            <a:pPr marL="393192" lvl="1" indent="0">
              <a:buNone/>
            </a:pPr>
            <a:endParaRPr lang="en-GB" dirty="0"/>
          </a:p>
          <a:p>
            <a:pPr marL="393192" lvl="1" indent="0">
              <a:buNone/>
            </a:pPr>
            <a:r>
              <a:rPr lang="en-GB" dirty="0" smtClean="0"/>
              <a:t>Companies act – require if company website certain </a:t>
            </a:r>
            <a:r>
              <a:rPr lang="en-GB" dirty="0" smtClean="0"/>
              <a:t>legal information </a:t>
            </a:r>
            <a:r>
              <a:rPr lang="en-GB" dirty="0" smtClean="0"/>
              <a:t>must be </a:t>
            </a:r>
            <a:r>
              <a:rPr lang="en-GB" dirty="0" smtClean="0"/>
              <a:t>present as company are held responsible.</a:t>
            </a:r>
          </a:p>
          <a:p>
            <a:pPr marL="393192" lvl="1" indent="0">
              <a:buNone/>
            </a:pPr>
            <a:endParaRPr lang="en-GB" dirty="0"/>
          </a:p>
          <a:p>
            <a:pPr marL="393192" lvl="1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www.legislation.gov.uk/ukpga/2006/46/contents</a:t>
            </a:r>
            <a:endParaRPr lang="en-GB" dirty="0" smtClean="0"/>
          </a:p>
          <a:p>
            <a:pPr marL="393192" lvl="1" indent="0">
              <a:buNone/>
            </a:pPr>
            <a:endParaRPr lang="en-GB" dirty="0" smtClean="0"/>
          </a:p>
          <a:p>
            <a:pPr marL="393192" lvl="1" indent="0">
              <a:buNone/>
            </a:pPr>
            <a:endParaRPr lang="en-GB" dirty="0"/>
          </a:p>
          <a:p>
            <a:pPr marL="393192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0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Legal And Ethical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93192" lvl="1" indent="0">
              <a:buNone/>
            </a:pPr>
            <a:r>
              <a:rPr lang="en-GB" dirty="0" smtClean="0"/>
              <a:t>Data Protection Act and GPDR – Data kept to minimum required email </a:t>
            </a:r>
            <a:r>
              <a:rPr lang="en-GB" dirty="0" smtClean="0"/>
              <a:t>which does not need to be real </a:t>
            </a:r>
            <a:r>
              <a:rPr lang="en-GB" dirty="0" smtClean="0"/>
              <a:t>and password, no company data or personal information stored </a:t>
            </a:r>
          </a:p>
          <a:p>
            <a:pPr marL="393192" lvl="1" indent="0">
              <a:buNone/>
            </a:pPr>
            <a:endParaRPr lang="en-GB" dirty="0"/>
          </a:p>
          <a:p>
            <a:pPr marL="393192" lvl="1" indent="0">
              <a:buNone/>
            </a:pPr>
            <a:r>
              <a:rPr lang="en-GB" dirty="0" smtClean="0"/>
              <a:t>Data storage – depending on storage location can be subject to varying laws </a:t>
            </a:r>
            <a:endParaRPr lang="en-GB" dirty="0" smtClean="0"/>
          </a:p>
          <a:p>
            <a:pPr marL="393192" lvl="1" indent="0">
              <a:buNone/>
            </a:pPr>
            <a:endParaRPr lang="en-GB" dirty="0" smtClean="0"/>
          </a:p>
          <a:p>
            <a:pPr marL="393192" lvl="1" indent="0">
              <a:buNone/>
            </a:pPr>
            <a:r>
              <a:rPr lang="en-GB" dirty="0" smtClean="0"/>
              <a:t>Ethical – not using genuine emails to send unsolicited emails</a:t>
            </a:r>
          </a:p>
          <a:p>
            <a:pPr marL="393192" lvl="1" indent="0">
              <a:buNone/>
            </a:pPr>
            <a:endParaRPr lang="en-GB" dirty="0"/>
          </a:p>
          <a:p>
            <a:pPr marL="393192" lvl="1" indent="0">
              <a:buNone/>
            </a:pPr>
            <a:r>
              <a:rPr lang="en-GB" dirty="0" smtClean="0"/>
              <a:t>Ethical – user not wanting there skill to be searchable by others</a:t>
            </a:r>
            <a:endParaRPr lang="en-GB" dirty="0"/>
          </a:p>
          <a:p>
            <a:pPr marL="393192" lvl="1" indent="0">
              <a:buNone/>
            </a:pPr>
            <a:endParaRPr lang="en-GB" dirty="0" smtClean="0"/>
          </a:p>
          <a:p>
            <a:pPr marL="393192" lvl="1" indent="0">
              <a:buNone/>
            </a:pPr>
            <a:r>
              <a:rPr lang="en-GB" dirty="0" smtClean="0"/>
              <a:t>Ethical - IDE </a:t>
            </a:r>
            <a:r>
              <a:rPr lang="en-GB" dirty="0" smtClean="0"/>
              <a:t>and </a:t>
            </a:r>
            <a:r>
              <a:rPr lang="en-GB" dirty="0" err="1" smtClean="0"/>
              <a:t>Linting</a:t>
            </a:r>
            <a:r>
              <a:rPr lang="en-GB" dirty="0" smtClean="0"/>
              <a:t> tools and plugins used to ensure code quality and test coverage </a:t>
            </a:r>
            <a:endParaRPr lang="en-GB" dirty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300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 Feedback</a:t>
            </a:r>
            <a:endParaRPr lang="en-GB" dirty="0"/>
          </a:p>
        </p:txBody>
      </p:sp>
      <p:sp>
        <p:nvSpPr>
          <p:cNvPr id="4" name="Oval Callout 3"/>
          <p:cNvSpPr/>
          <p:nvPr/>
        </p:nvSpPr>
        <p:spPr>
          <a:xfrm>
            <a:off x="398257" y="1952836"/>
            <a:ext cx="2520280" cy="93610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 has a clean look and feel (BA)</a:t>
            </a:r>
            <a:endParaRPr lang="en-GB" dirty="0"/>
          </a:p>
        </p:txBody>
      </p:sp>
      <p:sp>
        <p:nvSpPr>
          <p:cNvPr id="5" name="Oval Callout 4"/>
          <p:cNvSpPr/>
          <p:nvPr/>
        </p:nvSpPr>
        <p:spPr>
          <a:xfrm>
            <a:off x="5076056" y="836712"/>
            <a:ext cx="3888432" cy="2844316"/>
          </a:xfrm>
          <a:prstGeom prst="wedgeEllipse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Visualisations provide good overview and could be further expanded to display trends (BA/SM)</a:t>
            </a:r>
            <a:endParaRPr lang="en-GB" dirty="0"/>
          </a:p>
        </p:txBody>
      </p:sp>
      <p:sp>
        <p:nvSpPr>
          <p:cNvPr id="6" name="Oval Callout 5"/>
          <p:cNvSpPr/>
          <p:nvPr/>
        </p:nvSpPr>
        <p:spPr>
          <a:xfrm>
            <a:off x="38217" y="3981882"/>
            <a:ext cx="2880320" cy="248427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flexibility to only add your actual skill and not just select some generic options (BA/SM/Dev)</a:t>
            </a:r>
            <a:endParaRPr lang="en-GB" dirty="0"/>
          </a:p>
        </p:txBody>
      </p:sp>
      <p:sp>
        <p:nvSpPr>
          <p:cNvPr id="7" name="Cloud Callout 6"/>
          <p:cNvSpPr/>
          <p:nvPr/>
        </p:nvSpPr>
        <p:spPr>
          <a:xfrm>
            <a:off x="5066251" y="4941168"/>
            <a:ext cx="3880708" cy="154846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How long to production such as teams and single sign on integration (SM) </a:t>
            </a:r>
            <a:endParaRPr lang="en-GB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918537" y="2888940"/>
            <a:ext cx="2351839" cy="201680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Team skill mix gives good indication for teams suitability for up coming projects (BA/SM)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 Feedback</a:t>
            </a:r>
            <a:endParaRPr lang="en-GB" dirty="0"/>
          </a:p>
        </p:txBody>
      </p:sp>
      <p:sp>
        <p:nvSpPr>
          <p:cNvPr id="4" name="Oval Callout 3"/>
          <p:cNvSpPr/>
          <p:nvPr/>
        </p:nvSpPr>
        <p:spPr>
          <a:xfrm>
            <a:off x="1403648" y="1844824"/>
            <a:ext cx="3237639" cy="19082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Liked the skill search can see that begin helpful when needing help (SC/Dev)</a:t>
            </a:r>
            <a:endParaRPr lang="en-GB" dirty="0"/>
          </a:p>
        </p:txBody>
      </p:sp>
      <p:sp>
        <p:nvSpPr>
          <p:cNvPr id="5" name="Oval Callout 4"/>
          <p:cNvSpPr/>
          <p:nvPr/>
        </p:nvSpPr>
        <p:spPr>
          <a:xfrm>
            <a:off x="5076056" y="836712"/>
            <a:ext cx="3888432" cy="2844316"/>
          </a:xfrm>
          <a:prstGeom prst="wedgeEllipse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Some initial concern if the system used a separate system other then teams for contacting people for help up skill that it might get missed or harder to manage (Dev)</a:t>
            </a:r>
            <a:endParaRPr lang="en-GB" dirty="0"/>
          </a:p>
        </p:txBody>
      </p:sp>
      <p:sp>
        <p:nvSpPr>
          <p:cNvPr id="6" name="Oval Callout 5"/>
          <p:cNvSpPr/>
          <p:nvPr/>
        </p:nvSpPr>
        <p:spPr>
          <a:xfrm>
            <a:off x="107504" y="3967764"/>
            <a:ext cx="2880320" cy="248427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 someone has a lot of skill, categories, sub skills may need to change how these are displayed (Dev)</a:t>
            </a:r>
            <a:endParaRPr lang="en-GB" dirty="0"/>
          </a:p>
        </p:txBody>
      </p:sp>
      <p:sp>
        <p:nvSpPr>
          <p:cNvPr id="7" name="Cloud Callout 6"/>
          <p:cNvSpPr/>
          <p:nvPr/>
        </p:nvSpPr>
        <p:spPr>
          <a:xfrm>
            <a:off x="5083780" y="4917696"/>
            <a:ext cx="3880708" cy="154846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some might not want there skills searchable be others (Dev)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4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Any Questions before demo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6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Existing Problem</a:t>
            </a:r>
          </a:p>
          <a:p>
            <a:pPr lvl="1"/>
            <a:r>
              <a:rPr lang="en-GB" dirty="0" smtClean="0"/>
              <a:t>Requirements</a:t>
            </a:r>
          </a:p>
          <a:p>
            <a:pPr lvl="1"/>
            <a:r>
              <a:rPr lang="en-GB" dirty="0" smtClean="0"/>
              <a:t>Challenges</a:t>
            </a:r>
          </a:p>
          <a:p>
            <a:pPr lvl="1"/>
            <a:r>
              <a:rPr lang="en-GB" dirty="0" smtClean="0"/>
              <a:t>Tech Stack</a:t>
            </a:r>
          </a:p>
          <a:p>
            <a:pPr lvl="1"/>
            <a:r>
              <a:rPr lang="en-GB" dirty="0" smtClean="0"/>
              <a:t>Legal And Ethical Issues</a:t>
            </a:r>
          </a:p>
          <a:p>
            <a:pPr lvl="1"/>
            <a:r>
              <a:rPr lang="en-GB" dirty="0" smtClean="0"/>
              <a:t>Client </a:t>
            </a:r>
            <a:r>
              <a:rPr lang="en-GB" dirty="0" smtClean="0"/>
              <a:t>Feedback</a:t>
            </a:r>
          </a:p>
          <a:p>
            <a:pPr lvl="1"/>
            <a:r>
              <a:rPr lang="en-GB" dirty="0" smtClean="0"/>
              <a:t>Demo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827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396044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Any Questions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Please Don’t Hesitate </a:t>
            </a:r>
            <a:r>
              <a:rPr lang="en-GB" dirty="0"/>
              <a:t>T</a:t>
            </a:r>
            <a:r>
              <a:rPr lang="en-GB" dirty="0" smtClean="0"/>
              <a:t>o </a:t>
            </a:r>
            <a:r>
              <a:rPr lang="en-GB" dirty="0"/>
              <a:t>A</a:t>
            </a:r>
            <a:r>
              <a:rPr lang="en-GB" dirty="0" smtClean="0"/>
              <a:t>sk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At Any Time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63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Problem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3140968"/>
            <a:ext cx="5638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Difficult to</a:t>
            </a:r>
            <a:r>
              <a:rPr lang="en-GB" dirty="0" smtClean="0"/>
              <a:t> </a:t>
            </a:r>
            <a:r>
              <a:rPr lang="en-GB" dirty="0" smtClean="0"/>
              <a:t>accurately </a:t>
            </a:r>
            <a:r>
              <a:rPr lang="en-GB" dirty="0" smtClean="0"/>
              <a:t>track </a:t>
            </a:r>
            <a:r>
              <a:rPr lang="en-GB" dirty="0" smtClean="0"/>
              <a:t>employee </a:t>
            </a:r>
            <a:r>
              <a:rPr lang="en-GB" dirty="0" smtClean="0"/>
              <a:t>skills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Difficult to </a:t>
            </a:r>
            <a:r>
              <a:rPr lang="en-GB" dirty="0" smtClean="0"/>
              <a:t> </a:t>
            </a:r>
            <a:r>
              <a:rPr lang="en-GB" dirty="0" smtClean="0"/>
              <a:t>search for employee with relevant skills</a:t>
            </a:r>
          </a:p>
          <a:p>
            <a:endParaRPr lang="en-GB" dirty="0"/>
          </a:p>
          <a:p>
            <a:r>
              <a:rPr lang="en-GB" dirty="0" smtClean="0"/>
              <a:t>Difficult </a:t>
            </a:r>
            <a:r>
              <a:rPr lang="en-GB" dirty="0" smtClean="0"/>
              <a:t>to </a:t>
            </a:r>
            <a:r>
              <a:rPr lang="en-GB" dirty="0" smtClean="0"/>
              <a:t>determine </a:t>
            </a:r>
            <a:r>
              <a:rPr lang="en-GB" dirty="0" smtClean="0"/>
              <a:t>a teams </a:t>
            </a:r>
            <a:r>
              <a:rPr lang="en-GB" dirty="0" smtClean="0"/>
              <a:t>skill </a:t>
            </a:r>
            <a:r>
              <a:rPr lang="en-GB" dirty="0" smtClean="0"/>
              <a:t>mix</a:t>
            </a:r>
          </a:p>
          <a:p>
            <a:endParaRPr lang="en-GB" dirty="0"/>
          </a:p>
          <a:p>
            <a:r>
              <a:rPr lang="en-GB" dirty="0" smtClean="0"/>
              <a:t>Difficult</a:t>
            </a:r>
            <a:r>
              <a:rPr lang="en-GB" dirty="0" smtClean="0"/>
              <a:t> to have meaningful metrics on employee skills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53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Problem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276872"/>
            <a:ext cx="77123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Employee skill currently stored in multiple locations</a:t>
            </a:r>
          </a:p>
          <a:p>
            <a:endParaRPr lang="en-GB" dirty="0" smtClean="0"/>
          </a:p>
          <a:p>
            <a:r>
              <a:rPr lang="en-GB" dirty="0" smtClean="0"/>
              <a:t>Maintained by individuals either in excel spreadsheets</a:t>
            </a:r>
          </a:p>
          <a:p>
            <a:r>
              <a:rPr lang="en-GB" dirty="0"/>
              <a:t>o</a:t>
            </a:r>
            <a:r>
              <a:rPr lang="en-GB" dirty="0" smtClean="0"/>
              <a:t>r in systems that don’t allow users to tailor there skill to there knowledge </a:t>
            </a:r>
          </a:p>
          <a:p>
            <a:r>
              <a:rPr lang="en-GB" dirty="0" smtClean="0"/>
              <a:t>or experience as only hard code pre-set options available</a:t>
            </a:r>
          </a:p>
          <a:p>
            <a:endParaRPr lang="en-GB" dirty="0" smtClean="0"/>
          </a:p>
          <a:p>
            <a:r>
              <a:rPr lang="en-GB" dirty="0" smtClean="0"/>
              <a:t>Hard to maintain e.g. update with skills not listed or to have a skill</a:t>
            </a:r>
          </a:p>
          <a:p>
            <a:r>
              <a:rPr lang="en-GB" dirty="0" smtClean="0"/>
              <a:t>That spans multiple categories</a:t>
            </a:r>
          </a:p>
          <a:p>
            <a:endParaRPr lang="en-GB" dirty="0" smtClean="0"/>
          </a:p>
          <a:p>
            <a:r>
              <a:rPr lang="en-GB" dirty="0" smtClean="0"/>
              <a:t>Access can be restricted depending where hosted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0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413792"/>
            <a:ext cx="8229600" cy="1143000"/>
          </a:xfrm>
        </p:spPr>
        <p:txBody>
          <a:bodyPr/>
          <a:lstStyle/>
          <a:p>
            <a:r>
              <a:rPr lang="en-GB" dirty="0" smtClean="0"/>
              <a:t>Existing Problem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3896269" cy="63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941168"/>
            <a:ext cx="2514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1556792"/>
            <a:ext cx="684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following image is an extract from a current employee skill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3090011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spread sheets can container hundreds of users with pre-set skills and categories, hard to search and does not accurately reflect a users skills.</a:t>
            </a:r>
          </a:p>
          <a:p>
            <a:endParaRPr lang="en-GB" dirty="0"/>
          </a:p>
          <a:p>
            <a:r>
              <a:rPr lang="en-GB" dirty="0" smtClean="0"/>
              <a:t>Numbers are used to represent an employee skill level below is an extract</a:t>
            </a:r>
          </a:p>
          <a:p>
            <a:r>
              <a:rPr lang="en-GB" dirty="0" smtClean="0"/>
              <a:t>Of the key for the values, the number assignment for skill level is  arbitrary </a:t>
            </a:r>
          </a:p>
          <a:p>
            <a:r>
              <a:rPr lang="en-GB" dirty="0" smtClean="0"/>
              <a:t>and does not give any indication of knowledge of subject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2453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arenR"/>
            </a:pPr>
            <a:r>
              <a:rPr lang="en-GB" dirty="0" smtClean="0"/>
              <a:t>Allow scrum master / capability managers to see team skills mix</a:t>
            </a:r>
          </a:p>
          <a:p>
            <a:pPr marL="550926" indent="-514350">
              <a:buFont typeface="+mj-lt"/>
              <a:buAutoNum type="arabicParenR"/>
            </a:pPr>
            <a:r>
              <a:rPr lang="en-GB" dirty="0" smtClean="0"/>
              <a:t>Allow capability managers to view basic analytics e.g.  Skills prevalence </a:t>
            </a:r>
          </a:p>
          <a:p>
            <a:pPr marL="550926" indent="-514350">
              <a:buFont typeface="+mj-lt"/>
              <a:buAutoNum type="arabicParenR"/>
            </a:pPr>
            <a:r>
              <a:rPr lang="en-GB" dirty="0" smtClean="0"/>
              <a:t>Allow capability managers to find employee with relevant skills to meet project demand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84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arenR"/>
            </a:pPr>
            <a:r>
              <a:rPr lang="en-GB" dirty="0" smtClean="0"/>
              <a:t>Allow employee to add there skills</a:t>
            </a:r>
          </a:p>
          <a:p>
            <a:pPr marL="550926" indent="-514350">
              <a:buFont typeface="+mj-lt"/>
              <a:buAutoNum type="arabicParenR"/>
            </a:pPr>
            <a:r>
              <a:rPr lang="en-GB" dirty="0" smtClean="0"/>
              <a:t>Allow employee to search for skills to assist find subject matter experts when project demand requires assistance or upskill current skill set</a:t>
            </a:r>
          </a:p>
          <a:p>
            <a:pPr marL="36576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620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Django database interaction compared to traditional </a:t>
            </a:r>
            <a:r>
              <a:rPr lang="en-GB" dirty="0" smtClean="0"/>
              <a:t>SQL</a:t>
            </a:r>
          </a:p>
          <a:p>
            <a:endParaRPr lang="en-GB" dirty="0" smtClean="0"/>
          </a:p>
          <a:p>
            <a:r>
              <a:rPr lang="en-GB" dirty="0" smtClean="0"/>
              <a:t>Deployment of Website to </a:t>
            </a:r>
            <a:r>
              <a:rPr lang="en-GB" dirty="0" err="1" smtClean="0"/>
              <a:t>Heroku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Limitation of </a:t>
            </a:r>
            <a:r>
              <a:rPr lang="en-GB" dirty="0" smtClean="0"/>
              <a:t>integrating </a:t>
            </a:r>
            <a:r>
              <a:rPr lang="en-GB" dirty="0" smtClean="0"/>
              <a:t>with business systems, such as single sign on and </a:t>
            </a:r>
            <a:r>
              <a:rPr lang="en-GB" dirty="0" smtClean="0"/>
              <a:t>teams and </a:t>
            </a:r>
            <a:r>
              <a:rPr lang="en-GB" dirty="0" err="1" smtClean="0"/>
              <a:t>github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Docker for standing up PostgreSQL for local testing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0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222</TotalTime>
  <Words>626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PowerPoint Presentation</vt:lpstr>
      <vt:lpstr>Content</vt:lpstr>
      <vt:lpstr>Any Questions   Please Don’t Hesitate To Ask  At Any Time  </vt:lpstr>
      <vt:lpstr>Existing Problem</vt:lpstr>
      <vt:lpstr>Existing Problem</vt:lpstr>
      <vt:lpstr>Existing Problem</vt:lpstr>
      <vt:lpstr> Requirements</vt:lpstr>
      <vt:lpstr> Requirements</vt:lpstr>
      <vt:lpstr>Challenges</vt:lpstr>
      <vt:lpstr>Tech Stack</vt:lpstr>
      <vt:lpstr>Tech Stack</vt:lpstr>
      <vt:lpstr>Legal And Ethical Issues</vt:lpstr>
      <vt:lpstr>Legal And Ethical Issues</vt:lpstr>
      <vt:lpstr>Client Feedback</vt:lpstr>
      <vt:lpstr>Client Feedback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robertson</dc:creator>
  <cp:lastModifiedBy>john robertson</cp:lastModifiedBy>
  <cp:revision>19</cp:revision>
  <dcterms:created xsi:type="dcterms:W3CDTF">2021-01-14T19:46:38Z</dcterms:created>
  <dcterms:modified xsi:type="dcterms:W3CDTF">2021-01-15T10:18:43Z</dcterms:modified>
</cp:coreProperties>
</file>