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7" r:id="rId1"/>
  </p:sldMasterIdLst>
  <p:sldIdLst>
    <p:sldId id="256" r:id="rId2"/>
    <p:sldId id="259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2" r:id="rId14"/>
    <p:sldId id="270" r:id="rId15"/>
    <p:sldId id="25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1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36100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70205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277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86586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68955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817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27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20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556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4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69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43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9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4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22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hyperlink" Target="mailto:leszek.nowak@uj.edu.pl" TargetMode="Externa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itch.io/profile/johnmeadow" TargetMode="External"/><Relationship Id="rId5" Type="http://schemas.openxmlformats.org/officeDocument/2006/relationships/hyperlink" Target="https://github.com/johnmeadow1" TargetMode="External"/><Relationship Id="rId10" Type="http://schemas.openxmlformats.org/officeDocument/2006/relationships/image" Target="../media/image18.wmf"/><Relationship Id="rId4" Type="http://schemas.openxmlformats.org/officeDocument/2006/relationships/hyperlink" Target="http://www.doit.fais.uj.edu.pl/leszek-nowak" TargetMode="External"/><Relationship Id="rId9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8005521" cy="2176849"/>
          </a:xfrm>
        </p:spPr>
        <p:txBody>
          <a:bodyPr/>
          <a:lstStyle/>
          <a:p>
            <a:pPr algn="l"/>
            <a:r>
              <a:rPr lang="en-US" sz="4000" dirty="0" smtClean="0"/>
              <a:t>Teaching physics</a:t>
            </a:r>
            <a:r>
              <a:rPr lang="pl-PL" sz="4000" dirty="0" smtClean="0"/>
              <a:t> and</a:t>
            </a:r>
            <a:r>
              <a:rPr lang="en-US" sz="4000" dirty="0" smtClean="0"/>
              <a:t> simulations with Godot</a:t>
            </a:r>
            <a:endParaRPr lang="pl-PL" sz="40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54955" y="3832860"/>
            <a:ext cx="7889985" cy="180594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pl-PL" sz="2300" dirty="0" smtClean="0"/>
              <a:t>Leszek Nowak</a:t>
            </a:r>
          </a:p>
          <a:p>
            <a:pPr>
              <a:lnSpc>
                <a:spcPct val="120000"/>
              </a:lnSpc>
            </a:pPr>
            <a:r>
              <a:rPr lang="pl-PL" sz="1300" dirty="0" smtClean="0"/>
              <a:t>T</a:t>
            </a:r>
            <a:r>
              <a:rPr lang="en-US" sz="1300" dirty="0" err="1" smtClean="0"/>
              <a:t>eaching</a:t>
            </a:r>
            <a:r>
              <a:rPr lang="en-US" sz="1300" dirty="0" smtClean="0"/>
              <a:t> Assistant</a:t>
            </a:r>
          </a:p>
          <a:p>
            <a:pPr>
              <a:lnSpc>
                <a:spcPct val="120000"/>
              </a:lnSpc>
            </a:pPr>
            <a:r>
              <a:rPr lang="en-US" sz="1300" dirty="0" smtClean="0"/>
              <a:t>Department </a:t>
            </a:r>
            <a:r>
              <a:rPr lang="en-US" sz="1300" dirty="0"/>
              <a:t>of Information and </a:t>
            </a:r>
            <a:r>
              <a:rPr lang="en-US" sz="1300" dirty="0" smtClean="0"/>
              <a:t>Technologies</a:t>
            </a:r>
          </a:p>
          <a:p>
            <a:pPr>
              <a:lnSpc>
                <a:spcPct val="120000"/>
              </a:lnSpc>
            </a:pPr>
            <a:r>
              <a:rPr lang="en-US" sz="1300" dirty="0" err="1" smtClean="0"/>
              <a:t>Jagiellonian</a:t>
            </a:r>
            <a:r>
              <a:rPr lang="en-US" sz="1300" dirty="0" smtClean="0"/>
              <a:t> University in </a:t>
            </a:r>
            <a:r>
              <a:rPr lang="en-US" sz="1300" dirty="0" err="1" smtClean="0"/>
              <a:t>Kraków</a:t>
            </a:r>
            <a:endParaRPr lang="pl-PL" sz="1300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pl-PL" sz="1400" cap="none" dirty="0" err="1" smtClean="0"/>
              <a:t>GodotCon</a:t>
            </a:r>
            <a:r>
              <a:rPr lang="pl-PL" sz="1400" cap="none" dirty="0" smtClean="0"/>
              <a:t> Poznań, 10.10.2018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29180" y="1634802"/>
            <a:ext cx="2003506" cy="395931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23" y="621700"/>
            <a:ext cx="2250758" cy="101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5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Hooke’s Law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err="1" smtClean="0"/>
              <a:t>Teaching</a:t>
            </a:r>
            <a:r>
              <a:rPr lang="pl-PL" dirty="0" smtClean="0"/>
              <a:t>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way</a:t>
            </a:r>
            <a:r>
              <a:rPr lang="en-US" dirty="0" smtClean="0"/>
              <a:t> prove</a:t>
            </a:r>
            <a:r>
              <a:rPr lang="pl-PL" dirty="0" smtClean="0"/>
              <a:t>d to be</a:t>
            </a:r>
            <a:r>
              <a:rPr lang="en-US" dirty="0" smtClean="0"/>
              <a:t> fine</a:t>
            </a:r>
            <a:endParaRPr lang="en-US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901" y="2298357"/>
            <a:ext cx="3605898" cy="3605898"/>
          </a:xfrm>
        </p:spPr>
      </p:pic>
    </p:spTree>
    <p:extLst>
      <p:ext uri="{BB962C8B-B14F-4D97-AF65-F5344CB8AC3E}">
        <p14:creationId xmlns:p14="http://schemas.microsoft.com/office/powerpoint/2010/main" val="13146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 Propagation</a:t>
            </a:r>
            <a:endParaRPr lang="en-US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22" y="1878634"/>
            <a:ext cx="4445344" cy="4445344"/>
          </a:xfrm>
        </p:spPr>
      </p:pic>
      <p:pic>
        <p:nvPicPr>
          <p:cNvPr id="6" name="Symbol zastępczy zawartości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178" y="1878634"/>
            <a:ext cx="4445344" cy="4445344"/>
          </a:xfrm>
        </p:spPr>
      </p:pic>
    </p:spTree>
    <p:extLst>
      <p:ext uri="{BB962C8B-B14F-4D97-AF65-F5344CB8AC3E}">
        <p14:creationId xmlns:p14="http://schemas.microsoft.com/office/powerpoint/2010/main" val="246258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Length </a:t>
            </a:r>
            <a:r>
              <a:rPr lang="en-US" dirty="0"/>
              <a:t>2 years</a:t>
            </a:r>
          </a:p>
          <a:p>
            <a:r>
              <a:rPr lang="en-US" dirty="0" smtClean="0"/>
              <a:t>5+ faculty members</a:t>
            </a:r>
          </a:p>
          <a:p>
            <a:r>
              <a:rPr lang="en-US" dirty="0" smtClean="0"/>
              <a:t>Additional teaching materials from Geometry, Physics and Simulation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0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scope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Geometry</a:t>
            </a:r>
          </a:p>
          <a:p>
            <a:r>
              <a:rPr lang="en-US" dirty="0" smtClean="0"/>
              <a:t>90 topics</a:t>
            </a:r>
          </a:p>
          <a:p>
            <a:pPr marL="0" indent="0">
              <a:buNone/>
            </a:pPr>
            <a:r>
              <a:rPr lang="en-US" dirty="0" smtClean="0"/>
              <a:t>e.g.:</a:t>
            </a:r>
          </a:p>
          <a:p>
            <a:pPr>
              <a:buFontTx/>
              <a:buChar char="-"/>
            </a:pPr>
            <a:r>
              <a:rPr lang="pl-PL" dirty="0" smtClean="0"/>
              <a:t>Matrix </a:t>
            </a:r>
            <a:r>
              <a:rPr lang="pl-PL" dirty="0" err="1" smtClean="0"/>
              <a:t>operations</a:t>
            </a:r>
            <a:endParaRPr lang="pl-PL" dirty="0" smtClean="0"/>
          </a:p>
          <a:p>
            <a:pPr>
              <a:buFontTx/>
              <a:buChar char="-"/>
            </a:pPr>
            <a:r>
              <a:rPr lang="en-US" dirty="0" smtClean="0"/>
              <a:t>Principle Component Analysis</a:t>
            </a:r>
          </a:p>
          <a:p>
            <a:pPr>
              <a:buFontTx/>
              <a:buChar char="-"/>
            </a:pPr>
            <a:r>
              <a:rPr lang="en-US" dirty="0" smtClean="0"/>
              <a:t>Curves </a:t>
            </a:r>
            <a:r>
              <a:rPr lang="en-US" dirty="0"/>
              <a:t>(Bezier, </a:t>
            </a:r>
            <a:r>
              <a:rPr lang="en-US" dirty="0" err="1" smtClean="0"/>
              <a:t>Catmull</a:t>
            </a:r>
            <a:r>
              <a:rPr lang="en-US" dirty="0" smtClean="0"/>
              <a:t>-Rom, </a:t>
            </a:r>
            <a:r>
              <a:rPr lang="en-US" dirty="0" err="1" smtClean="0"/>
              <a:t>Hermite</a:t>
            </a:r>
            <a:r>
              <a:rPr lang="en-US" dirty="0" smtClean="0"/>
              <a:t>, B-Splines)</a:t>
            </a:r>
          </a:p>
          <a:p>
            <a:pPr>
              <a:buFontTx/>
              <a:buChar char="-"/>
            </a:pPr>
            <a:r>
              <a:rPr lang="en-US" dirty="0" smtClean="0"/>
              <a:t>Shading (</a:t>
            </a:r>
            <a:r>
              <a:rPr lang="en-US" dirty="0" err="1" smtClean="0"/>
              <a:t>Gouraud</a:t>
            </a:r>
            <a:r>
              <a:rPr lang="en-US" dirty="0" smtClean="0"/>
              <a:t>, </a:t>
            </a:r>
            <a:r>
              <a:rPr lang="en-US" dirty="0" err="1" smtClean="0"/>
              <a:t>Phong</a:t>
            </a:r>
            <a:r>
              <a:rPr lang="en-US" dirty="0"/>
              <a:t>, BRDF</a:t>
            </a:r>
            <a:r>
              <a:rPr lang="en-US" dirty="0" smtClean="0"/>
              <a:t>)</a:t>
            </a:r>
            <a:endParaRPr lang="pl-PL" dirty="0" smtClean="0"/>
          </a:p>
          <a:p>
            <a:pPr>
              <a:buFontTx/>
              <a:buChar char="-"/>
            </a:pPr>
            <a:r>
              <a:rPr lang="pl-PL" dirty="0" err="1" smtClean="0"/>
              <a:t>Separate</a:t>
            </a:r>
            <a:r>
              <a:rPr lang="pl-PL" dirty="0" smtClean="0"/>
              <a:t> </a:t>
            </a:r>
            <a:r>
              <a:rPr lang="pl-PL" dirty="0" err="1" smtClean="0"/>
              <a:t>Axis</a:t>
            </a:r>
            <a:r>
              <a:rPr lang="pl-PL" dirty="0" smtClean="0"/>
              <a:t> </a:t>
            </a:r>
            <a:r>
              <a:rPr lang="pl-PL" dirty="0" err="1" smtClean="0"/>
              <a:t>Theorem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Physics</a:t>
            </a:r>
            <a:r>
              <a:rPr lang="pl-PL" dirty="0" smtClean="0"/>
              <a:t> and </a:t>
            </a:r>
            <a:r>
              <a:rPr lang="pl-PL" dirty="0" err="1" smtClean="0"/>
              <a:t>Simulation</a:t>
            </a:r>
            <a:endParaRPr lang="en-US" dirty="0" smtClean="0"/>
          </a:p>
          <a:p>
            <a:r>
              <a:rPr lang="en-US" dirty="0" smtClean="0"/>
              <a:t>Over 130 topics</a:t>
            </a:r>
          </a:p>
          <a:p>
            <a:pPr marL="0" indent="0">
              <a:buNone/>
            </a:pPr>
            <a:r>
              <a:rPr lang="en-US" dirty="0" smtClean="0"/>
              <a:t>e.g.:</a:t>
            </a:r>
          </a:p>
          <a:p>
            <a:pPr>
              <a:buFontTx/>
              <a:buChar char="-"/>
            </a:pPr>
            <a:r>
              <a:rPr lang="en-US" dirty="0"/>
              <a:t>Forces Integrators </a:t>
            </a:r>
            <a:r>
              <a:rPr lang="en-US" dirty="0" smtClean="0"/>
              <a:t>(Velocity </a:t>
            </a:r>
            <a:r>
              <a:rPr lang="en-US" dirty="0" err="1"/>
              <a:t>Verlet</a:t>
            </a:r>
            <a:r>
              <a:rPr lang="en-US" dirty="0"/>
              <a:t>, Leap-frog, </a:t>
            </a:r>
            <a:r>
              <a:rPr lang="en-US" dirty="0" err="1" smtClean="0"/>
              <a:t>Runge-Kutta</a:t>
            </a:r>
            <a:r>
              <a:rPr lang="en-US" dirty="0" smtClean="0"/>
              <a:t>, Midpoint)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Flocking </a:t>
            </a:r>
            <a:r>
              <a:rPr lang="en-US" dirty="0" smtClean="0"/>
              <a:t>systems</a:t>
            </a:r>
          </a:p>
          <a:p>
            <a:pPr>
              <a:buFontTx/>
              <a:buChar char="-"/>
            </a:pPr>
            <a:r>
              <a:rPr lang="en-US" dirty="0" smtClean="0"/>
              <a:t>Collisions</a:t>
            </a:r>
          </a:p>
          <a:p>
            <a:pPr>
              <a:buFontTx/>
              <a:buChar char="-"/>
            </a:pPr>
            <a:r>
              <a:rPr lang="en-US" dirty="0" smtClean="0"/>
              <a:t>Mass-point systems</a:t>
            </a:r>
          </a:p>
          <a:p>
            <a:pPr>
              <a:buFontTx/>
              <a:buChar char="-"/>
            </a:pPr>
            <a:r>
              <a:rPr lang="en-US" dirty="0"/>
              <a:t>Computational Fluid </a:t>
            </a:r>
            <a:r>
              <a:rPr lang="en-US" dirty="0" smtClean="0"/>
              <a:t>Dynamics</a:t>
            </a:r>
          </a:p>
          <a:p>
            <a:pPr>
              <a:buFontTx/>
              <a:buChar char="-"/>
            </a:pPr>
            <a:r>
              <a:rPr lang="en-US" dirty="0" smtClean="0"/>
              <a:t>Vehicle aerodynamics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45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expect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Video for each of the topics containing:</a:t>
            </a:r>
          </a:p>
          <a:p>
            <a:r>
              <a:rPr lang="en-US" dirty="0" smtClean="0"/>
              <a:t>Lecture</a:t>
            </a:r>
          </a:p>
          <a:p>
            <a:r>
              <a:rPr lang="en-US" dirty="0" smtClean="0"/>
              <a:t>Example in Godot</a:t>
            </a:r>
          </a:p>
          <a:p>
            <a:r>
              <a:rPr lang="en-US" dirty="0" smtClean="0"/>
              <a:t>Math solution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7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Contact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hlinkClick r:id="rId3"/>
              </a:rPr>
              <a:t>leszek.nowak@uj.edu.pl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>
                <a:hlinkClick r:id="rId4"/>
              </a:rPr>
              <a:t>http://www.doit.fais.uj.edu.pl/leszek-nowak</a:t>
            </a:r>
            <a:endParaRPr lang="pl-PL" dirty="0"/>
          </a:p>
          <a:p>
            <a:pPr marL="0" indent="0">
              <a:buNone/>
            </a:pPr>
            <a:r>
              <a:rPr lang="pl-PL" dirty="0">
                <a:hlinkClick r:id="rId5"/>
              </a:rPr>
              <a:t>https://github.com/johnmeadow1</a:t>
            </a:r>
            <a:endParaRPr lang="pl-PL" dirty="0"/>
          </a:p>
          <a:p>
            <a:pPr marL="0" indent="0">
              <a:buNone/>
            </a:pPr>
            <a:r>
              <a:rPr lang="pl-PL" dirty="0">
                <a:hlinkClick r:id="rId6"/>
              </a:rPr>
              <a:t>https://itch.io/profile/johnmeadow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graphicFrame>
        <p:nvGraphicFramePr>
          <p:cNvPr id="4" name="Obi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297453"/>
              </p:ext>
            </p:extLst>
          </p:nvPr>
        </p:nvGraphicFramePr>
        <p:xfrm>
          <a:off x="7454551" y="1930400"/>
          <a:ext cx="1801782" cy="1801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Image" r:id="rId7" imgW="441720" imgH="441720" progId="Photoshop.Image.13">
                  <p:embed/>
                </p:oleObj>
              </mc:Choice>
              <mc:Fallback>
                <p:oleObj name="Image" r:id="rId7" imgW="441720" imgH="4417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54551" y="1930400"/>
                        <a:ext cx="1801782" cy="1801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i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819362"/>
              </p:ext>
            </p:extLst>
          </p:nvPr>
        </p:nvGraphicFramePr>
        <p:xfrm>
          <a:off x="7453711" y="3895837"/>
          <a:ext cx="1820291" cy="1820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Image" r:id="rId9" imgW="441720" imgH="441720" progId="Photoshop.Image.13">
                  <p:embed/>
                </p:oleObj>
              </mc:Choice>
              <mc:Fallback>
                <p:oleObj name="Image" r:id="rId9" imgW="441720" imgH="4417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53711" y="3895837"/>
                        <a:ext cx="1820291" cy="18202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175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</a:t>
            </a:r>
            <a:r>
              <a:rPr lang="pl-PL" dirty="0" smtClean="0"/>
              <a:t>g</a:t>
            </a:r>
            <a:r>
              <a:rPr lang="en-US" dirty="0" err="1" smtClean="0"/>
              <a:t>eometry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have been through this.</a:t>
            </a:r>
          </a:p>
          <a:p>
            <a:endParaRPr lang="en-US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487" y="774357"/>
            <a:ext cx="3790515" cy="614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4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your own engine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Why you should not </a:t>
            </a:r>
            <a:r>
              <a:rPr lang="pl-PL" dirty="0" smtClean="0"/>
              <a:t>do </a:t>
            </a:r>
            <a:r>
              <a:rPr lang="en-US" dirty="0" smtClean="0"/>
              <a:t>it</a:t>
            </a:r>
            <a:r>
              <a:rPr lang="pl-PL" dirty="0"/>
              <a:t>.</a:t>
            </a:r>
            <a:endParaRPr lang="en-US" dirty="0"/>
          </a:p>
        </p:txBody>
      </p:sp>
      <p:pic>
        <p:nvPicPr>
          <p:cNvPr id="30" name="Symbol zastępczy zawartości 2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433" y="799070"/>
            <a:ext cx="3285569" cy="5712511"/>
          </a:xfrm>
        </p:spPr>
      </p:pic>
    </p:spTree>
    <p:extLst>
      <p:ext uri="{BB962C8B-B14F-4D97-AF65-F5344CB8AC3E}">
        <p14:creationId xmlns:p14="http://schemas.microsoft.com/office/powerpoint/2010/main" val="151662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to Godot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46111" y="2058194"/>
            <a:ext cx="5309845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uniform texture continents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r>
              <a:rPr lang="en-US" sz="1400" dirty="0" smtClean="0"/>
              <a:t>float </a:t>
            </a:r>
            <a:r>
              <a:rPr lang="en-US" sz="1400" dirty="0"/>
              <a:t>scroll = TIME * 0.05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r>
              <a:rPr lang="en-US" sz="1400" dirty="0" smtClean="0"/>
              <a:t>vec2 </a:t>
            </a:r>
            <a:r>
              <a:rPr lang="en-US" sz="1400" dirty="0"/>
              <a:t>normal  = </a:t>
            </a:r>
            <a:r>
              <a:rPr lang="en-US" sz="1400" dirty="0" err="1"/>
              <a:t>tex</a:t>
            </a:r>
            <a:r>
              <a:rPr lang="en-US" sz="1400" dirty="0"/>
              <a:t> ( TEXTURE, UV ).</a:t>
            </a:r>
            <a:r>
              <a:rPr lang="en-US" sz="1400" dirty="0" err="1"/>
              <a:t>rg</a:t>
            </a:r>
            <a:r>
              <a:rPr lang="en-US" sz="1400" dirty="0"/>
              <a:t> - vec2( 0.5 </a:t>
            </a:r>
            <a:r>
              <a:rPr lang="en-US" sz="1400" dirty="0" smtClean="0"/>
              <a:t>);</a:t>
            </a:r>
          </a:p>
          <a:p>
            <a:pPr marL="0" indent="0">
              <a:buNone/>
            </a:pPr>
            <a:r>
              <a:rPr lang="en-US" sz="1400" dirty="0" smtClean="0"/>
              <a:t>vec2 </a:t>
            </a:r>
            <a:r>
              <a:rPr lang="en-US" sz="1400" dirty="0" err="1"/>
              <a:t>cont_uv</a:t>
            </a:r>
            <a:r>
              <a:rPr lang="en-US" sz="1400" dirty="0"/>
              <a:t> = vec2(  scroll - </a:t>
            </a:r>
            <a:r>
              <a:rPr lang="en-US" sz="1400" dirty="0" err="1"/>
              <a:t>UV.x</a:t>
            </a:r>
            <a:r>
              <a:rPr lang="en-US" sz="1400" dirty="0"/>
              <a:t> * 0.2, </a:t>
            </a:r>
            <a:r>
              <a:rPr lang="en-US" sz="1400" dirty="0" err="1"/>
              <a:t>UV.y</a:t>
            </a:r>
            <a:r>
              <a:rPr lang="en-US" sz="1400" dirty="0"/>
              <a:t> * 0.65 + 0.175 </a:t>
            </a:r>
            <a:r>
              <a:rPr lang="en-US" sz="1400" dirty="0" smtClean="0"/>
              <a:t>);</a:t>
            </a:r>
          </a:p>
          <a:p>
            <a:pPr marL="0" indent="0">
              <a:buNone/>
            </a:pPr>
            <a:r>
              <a:rPr lang="en-US" sz="1400" dirty="0" smtClean="0"/>
              <a:t>vec3 </a:t>
            </a:r>
            <a:r>
              <a:rPr lang="en-US" sz="1400" dirty="0"/>
              <a:t>c = </a:t>
            </a:r>
            <a:r>
              <a:rPr lang="en-US" sz="1400" dirty="0" err="1"/>
              <a:t>tex</a:t>
            </a:r>
            <a:r>
              <a:rPr lang="en-US" sz="1400" dirty="0"/>
              <a:t>( continents, </a:t>
            </a:r>
            <a:r>
              <a:rPr lang="en-US" sz="1400" dirty="0" err="1"/>
              <a:t>cont_uv</a:t>
            </a:r>
            <a:r>
              <a:rPr lang="en-US" sz="1400" dirty="0"/>
              <a:t> - normal * 0.2 ).</a:t>
            </a:r>
            <a:r>
              <a:rPr lang="en-US" sz="1400" dirty="0" err="1"/>
              <a:t>rgb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r>
              <a:rPr lang="en-US" sz="1400" dirty="0" err="1" smtClean="0"/>
              <a:t>COLOR.rgb</a:t>
            </a:r>
            <a:r>
              <a:rPr lang="en-US" sz="1400" dirty="0" smtClean="0"/>
              <a:t>  </a:t>
            </a:r>
            <a:r>
              <a:rPr lang="en-US" sz="1400" dirty="0"/>
              <a:t>= c * ( 1.0 - length( normal ) );</a:t>
            </a: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12" y="1713471"/>
            <a:ext cx="3487974" cy="3487974"/>
          </a:xfrm>
        </p:spPr>
      </p:pic>
    </p:spTree>
    <p:extLst>
      <p:ext uri="{BB962C8B-B14F-4D97-AF65-F5344CB8AC3E}">
        <p14:creationId xmlns:p14="http://schemas.microsoft.com/office/powerpoint/2010/main" val="140162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/>
              <a:t>examples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Learn basic </a:t>
            </a:r>
            <a:r>
              <a:rPr lang="en-US" dirty="0"/>
              <a:t>v</a:t>
            </a:r>
            <a:r>
              <a:rPr lang="en-US" dirty="0" smtClean="0"/>
              <a:t>ector operations</a:t>
            </a:r>
            <a:r>
              <a:rPr lang="pl-PL" dirty="0" smtClean="0"/>
              <a:t> b</a:t>
            </a:r>
            <a:r>
              <a:rPr lang="en-US" dirty="0" smtClean="0"/>
              <a:t>y programming steering in 2d</a:t>
            </a:r>
            <a:endParaRPr lang="en-US" dirty="0"/>
          </a:p>
        </p:txBody>
      </p:sp>
      <p:pic>
        <p:nvPicPr>
          <p:cNvPr id="8" name="Symbol zastępczy zawartości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49" y="1771135"/>
            <a:ext cx="3549371" cy="3549371"/>
          </a:xfrm>
        </p:spPr>
      </p:pic>
    </p:spTree>
    <p:extLst>
      <p:ext uri="{BB962C8B-B14F-4D97-AF65-F5344CB8AC3E}">
        <p14:creationId xmlns:p14="http://schemas.microsoft.com/office/powerpoint/2010/main" val="53825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from equation to code</a:t>
            </a:r>
            <a:endParaRPr lang="en-US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85" y="2436875"/>
            <a:ext cx="4395787" cy="423364"/>
          </a:xfrm>
        </p:spPr>
      </p:pic>
      <p:pic>
        <p:nvPicPr>
          <p:cNvPr id="6" name="Symbol zastępczy zawartości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84" y="3123826"/>
            <a:ext cx="4395788" cy="1424419"/>
          </a:xfr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939" y="2436875"/>
            <a:ext cx="5101133" cy="398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7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some fun in the process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Solve interesting problems</a:t>
            </a:r>
            <a:endParaRPr lang="en-US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08" y="2042984"/>
            <a:ext cx="3701256" cy="3701256"/>
          </a:xfrm>
        </p:spPr>
      </p:pic>
    </p:spTree>
    <p:extLst>
      <p:ext uri="{BB962C8B-B14F-4D97-AF65-F5344CB8AC3E}">
        <p14:creationId xmlns:p14="http://schemas.microsoft.com/office/powerpoint/2010/main" val="242977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there is 3d</a:t>
            </a:r>
            <a:endParaRPr lang="en-US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03" y="3046765"/>
            <a:ext cx="5201998" cy="1896510"/>
          </a:xfrm>
        </p:spPr>
      </p:pic>
      <p:pic>
        <p:nvPicPr>
          <p:cNvPr id="6" name="Symbol zastępczy zawartości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861" y="2078489"/>
            <a:ext cx="3866013" cy="3866013"/>
          </a:xfrm>
        </p:spPr>
      </p:pic>
    </p:spTree>
    <p:extLst>
      <p:ext uri="{BB962C8B-B14F-4D97-AF65-F5344CB8AC3E}">
        <p14:creationId xmlns:p14="http://schemas.microsoft.com/office/powerpoint/2010/main" val="83302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Into simulations and physics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Last year testing</a:t>
            </a:r>
            <a:endParaRPr lang="en-US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519" y="1930400"/>
            <a:ext cx="3930993" cy="3930993"/>
          </a:xfrm>
        </p:spPr>
      </p:pic>
    </p:spTree>
    <p:extLst>
      <p:ext uri="{BB962C8B-B14F-4D97-AF65-F5344CB8AC3E}">
        <p14:creationId xmlns:p14="http://schemas.microsoft.com/office/powerpoint/2010/main" val="23770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</TotalTime>
  <Words>276</Words>
  <Application>Microsoft Office PowerPoint</Application>
  <PresentationFormat>Panoramiczny</PresentationFormat>
  <Paragraphs>62</Paragraphs>
  <Slides>15</Slides>
  <Notes>0</Notes>
  <HiddenSlides>0</HiddenSlides>
  <MMClips>0</MMClips>
  <ScaleCrop>false</ScaleCrop>
  <HeadingPairs>
    <vt:vector size="8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20" baseType="lpstr">
      <vt:lpstr>Arial</vt:lpstr>
      <vt:lpstr>Trebuchet MS</vt:lpstr>
      <vt:lpstr>Wingdings 3</vt:lpstr>
      <vt:lpstr>Faseta</vt:lpstr>
      <vt:lpstr>Image</vt:lpstr>
      <vt:lpstr>Teaching physics and simulations with Godot</vt:lpstr>
      <vt:lpstr>Teaching geometry</vt:lpstr>
      <vt:lpstr>Writing your own engine</vt:lpstr>
      <vt:lpstr>Moving to Godot</vt:lpstr>
      <vt:lpstr>Simple examples</vt:lpstr>
      <vt:lpstr>Getting from equation to code</vt:lpstr>
      <vt:lpstr>Having some fun in the process</vt:lpstr>
      <vt:lpstr>And there is 3d</vt:lpstr>
      <vt:lpstr>Into simulations and physics</vt:lpstr>
      <vt:lpstr>Hooke’s Law</vt:lpstr>
      <vt:lpstr>Wave Propagation</vt:lpstr>
      <vt:lpstr>The project</vt:lpstr>
      <vt:lpstr>The scope</vt:lpstr>
      <vt:lpstr>What can we expect</vt:lpstr>
      <vt:lpstr>Contact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Leszek Nowak</dc:title>
  <dc:creator>Leszek</dc:creator>
  <cp:lastModifiedBy>Leszek</cp:lastModifiedBy>
  <cp:revision>21</cp:revision>
  <dcterms:created xsi:type="dcterms:W3CDTF">2018-10-09T23:07:45Z</dcterms:created>
  <dcterms:modified xsi:type="dcterms:W3CDTF">2018-10-16T15:55:18Z</dcterms:modified>
</cp:coreProperties>
</file>