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3" r:id="rId4"/>
    <p:sldId id="265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asutra.com/blogs/KainShin/20090515/83954/Predictive_Aim_Mathematics_for_AI_Targeting.php" TargetMode="External"/><Relationship Id="rId2" Type="http://schemas.openxmlformats.org/officeDocument/2006/relationships/hyperlink" Target="http://www.forrestthewoods.com/blog/solving_ballistic_trajecto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ohnMeadow3" TargetMode="External"/><Relationship Id="rId2" Type="http://schemas.openxmlformats.org/officeDocument/2006/relationships/hyperlink" Target="https://github.com/JohnMeadow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www.doit.fais.uj.edu.pl/leszek-nowa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Projectile</a:t>
            </a:r>
            <a:r>
              <a:rPr lang="pl-PL" dirty="0" smtClean="0"/>
              <a:t> Motion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Leszek Nowak</a:t>
            </a:r>
          </a:p>
          <a:p>
            <a:r>
              <a:rPr lang="en-US" dirty="0"/>
              <a:t>Faculty of Physics, Astronomy and Applied Computer </a:t>
            </a:r>
            <a:r>
              <a:rPr lang="en-US" dirty="0" smtClean="0"/>
              <a:t>Science</a:t>
            </a:r>
            <a:endParaRPr lang="pl-PL" dirty="0" smtClean="0"/>
          </a:p>
          <a:p>
            <a:r>
              <a:rPr lang="pl-PL" dirty="0" err="1" smtClean="0"/>
              <a:t>Jagiellonian</a:t>
            </a:r>
            <a:r>
              <a:rPr lang="pl-PL" dirty="0" smtClean="0"/>
              <a:t> University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3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ballistic solution and target </a:t>
            </a:r>
            <a:r>
              <a:rPr lang="en-US" dirty="0" smtClean="0"/>
              <a:t>leading</a:t>
            </a:r>
            <a:endParaRPr lang="pl-PL" dirty="0"/>
          </a:p>
        </p:txBody>
      </p:sp>
      <p:pic>
        <p:nvPicPr>
          <p:cNvPr id="4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12" y="2672556"/>
            <a:ext cx="2857500" cy="28575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1" y="2672556"/>
            <a:ext cx="3761193" cy="28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ballistic solution and target leading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sz="2400" dirty="0"/>
                  <a:t>Równanie </a:t>
                </a:r>
                <a:r>
                  <a:rPr lang="pl-PL" sz="2400" dirty="0" smtClean="0"/>
                  <a:t>kwadratowe:</a:t>
                </a:r>
                <a:endParaRPr lang="pl-P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±</m:t>
                          </m:r>
                          <m:rad>
                            <m:radPr>
                              <m:degHide m:val="on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pl-PL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pl-PL" sz="2400" i="1" dirty="0" smtClean="0"/>
              </a:p>
              <a:p>
                <a:endParaRPr lang="pl-PL" sz="2400" dirty="0" smtClean="0"/>
              </a:p>
              <a:p>
                <a:r>
                  <a:rPr lang="pl-PL" sz="2400" dirty="0" smtClean="0"/>
                  <a:t>Równanie ruchu:</a:t>
                </a:r>
                <a:endParaRPr lang="pl-P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𝑎𝑡</m:t>
                      </m:r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3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Read </a:t>
            </a:r>
            <a:r>
              <a:rPr lang="pl-PL" dirty="0" err="1" smtClean="0"/>
              <a:t>those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51214"/>
            <a:ext cx="8858552" cy="4490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>
                <a:hlinkClick r:id="rId2"/>
              </a:rPr>
              <a:t>www.forrestthewoods.com/blog/solving_ballistic_trajectories</a:t>
            </a:r>
            <a:endParaRPr lang="en-US" sz="2400" dirty="0" smtClean="0"/>
          </a:p>
          <a:p>
            <a:pPr marL="0" indent="0">
              <a:buNone/>
            </a:pPr>
            <a:r>
              <a:rPr lang="pl-PL" sz="2400" dirty="0">
                <a:hlinkClick r:id="rId3"/>
              </a:rPr>
              <a:t>http://</a:t>
            </a:r>
            <a:r>
              <a:rPr lang="pl-PL" sz="2400" dirty="0" smtClean="0">
                <a:hlinkClick r:id="rId3"/>
              </a:rPr>
              <a:t>www.gamasutra.com/blogs/KainShin/20090515/83954/Predictive_Aim_Mathematics_for_AI_Targeting.php</a:t>
            </a:r>
            <a:endParaRPr lang="en-US" sz="2400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922" y="2872014"/>
            <a:ext cx="5495492" cy="366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//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2047889"/>
          </a:xfrm>
        </p:spPr>
        <p:txBody>
          <a:bodyPr>
            <a:normAutofit/>
          </a:bodyPr>
          <a:lstStyle/>
          <a:p>
            <a:r>
              <a:rPr lang="pl-PL" dirty="0" smtClean="0">
                <a:hlinkClick r:id="rId2"/>
              </a:rPr>
              <a:t>johnmeadow.itch.io</a:t>
            </a:r>
          </a:p>
          <a:p>
            <a:r>
              <a:rPr lang="pl-PL" dirty="0" smtClean="0">
                <a:hlinkClick r:id="rId2"/>
              </a:rPr>
              <a:t>github.com/JohnMeadow1</a:t>
            </a:r>
            <a:endParaRPr lang="pl-PL" dirty="0"/>
          </a:p>
          <a:p>
            <a:r>
              <a:rPr lang="pl-PL" dirty="0" smtClean="0">
                <a:hlinkClick r:id="rId3"/>
              </a:rPr>
              <a:t>www.reddit.com/user/JohnMeadow2</a:t>
            </a:r>
            <a:endParaRPr lang="pl-PL" dirty="0">
              <a:hlinkClick r:id="rId3"/>
            </a:endParaRPr>
          </a:p>
          <a:p>
            <a:r>
              <a:rPr lang="pl-PL" dirty="0" smtClean="0">
                <a:hlinkClick r:id="rId3"/>
              </a:rPr>
              <a:t>twitter.com/JohnMeadow3</a:t>
            </a:r>
            <a:endParaRPr lang="pl-PL" dirty="0" smtClean="0"/>
          </a:p>
          <a:p>
            <a:r>
              <a:rPr lang="pl-PL" dirty="0">
                <a:hlinkClick r:id="rId4"/>
              </a:rPr>
              <a:t>www.doit.fais.uj.edu.pl/leszek-nowak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04" y="2139411"/>
            <a:ext cx="2003506" cy="39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30120</TotalTime>
  <Words>44</Words>
  <Application>Microsoft Office PowerPoint</Application>
  <PresentationFormat>Panoramiczny</PresentationFormat>
  <Paragraphs>20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Trebuchet MS</vt:lpstr>
      <vt:lpstr>Wingdings 3</vt:lpstr>
      <vt:lpstr>Faseta</vt:lpstr>
      <vt:lpstr>Projectile Motion</vt:lpstr>
      <vt:lpstr>Finding ballistic solution and target leading</vt:lpstr>
      <vt:lpstr>Finding ballistic solution and target leading </vt:lpstr>
      <vt:lpstr>Read those:</vt:lpstr>
      <vt:lpstr>//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Fizyka Pocisków w AI</dc:title>
  <dc:creator>Użytkownik systemu Windows</dc:creator>
  <cp:lastModifiedBy>Użytkownik systemu Windows</cp:lastModifiedBy>
  <cp:revision>23</cp:revision>
  <dcterms:created xsi:type="dcterms:W3CDTF">2019-03-22T13:06:33Z</dcterms:created>
  <dcterms:modified xsi:type="dcterms:W3CDTF">2019-11-03T14:11:41Z</dcterms:modified>
</cp:coreProperties>
</file>