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1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36100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70205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277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86586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68955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817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27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20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556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4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69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43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9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4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22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itch.io/profile/johnmeadow" TargetMode="External"/><Relationship Id="rId7" Type="http://schemas.openxmlformats.org/officeDocument/2006/relationships/image" Target="../media/image1.png"/><Relationship Id="rId2" Type="http://schemas.openxmlformats.org/officeDocument/2006/relationships/hyperlink" Target="mailto:leszek.nowak@uj.edu.p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witter.com/JohnMeadow3" TargetMode="External"/><Relationship Id="rId5" Type="http://schemas.openxmlformats.org/officeDocument/2006/relationships/hyperlink" Target="https://www.reddit.com/user/JohnMeadow2" TargetMode="External"/><Relationship Id="rId4" Type="http://schemas.openxmlformats.org/officeDocument/2006/relationships/hyperlink" Target="https://github.com/johnmeadow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154955" y="1481051"/>
            <a:ext cx="8005521" cy="1195647"/>
          </a:xfrm>
        </p:spPr>
        <p:txBody>
          <a:bodyPr/>
          <a:lstStyle/>
          <a:p>
            <a:pPr algn="l"/>
            <a:r>
              <a:rPr lang="pl-PL" sz="4000" dirty="0" err="1" smtClean="0"/>
              <a:t>Position</a:t>
            </a:r>
            <a:r>
              <a:rPr lang="pl-PL" sz="4000" dirty="0" smtClean="0"/>
              <a:t> </a:t>
            </a:r>
            <a:r>
              <a:rPr lang="pl-PL" sz="4000" dirty="0" err="1" smtClean="0"/>
              <a:t>Based</a:t>
            </a:r>
            <a:r>
              <a:rPr lang="pl-PL" sz="4000" dirty="0" smtClean="0"/>
              <a:t> Dynamics in </a:t>
            </a:r>
            <a:r>
              <a:rPr lang="en-US" sz="4000" dirty="0" smtClean="0"/>
              <a:t>Godot</a:t>
            </a:r>
            <a:endParaRPr lang="pl-PL" sz="40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54955" y="3025833"/>
            <a:ext cx="7889985" cy="320871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pl-PL" sz="2400" dirty="0" smtClean="0"/>
              <a:t>Leszek Nowak</a:t>
            </a:r>
          </a:p>
          <a:p>
            <a:r>
              <a:rPr lang="pl-PL" sz="2800" dirty="0">
                <a:hlinkClick r:id="rId2"/>
              </a:rPr>
              <a:t>leszek.nowak@uj.edu.pl</a:t>
            </a:r>
            <a:endParaRPr lang="pl-PL" sz="2800" dirty="0"/>
          </a:p>
          <a:p>
            <a:r>
              <a:rPr lang="pl-PL" sz="2800" dirty="0">
                <a:hlinkClick r:id="rId3"/>
              </a:rPr>
              <a:t>https://itch.io/profile/johnmeadow</a:t>
            </a:r>
            <a:endParaRPr lang="pl-PL" sz="2800" dirty="0"/>
          </a:p>
          <a:p>
            <a:r>
              <a:rPr lang="pl-PL" sz="2800" dirty="0" smtClean="0">
                <a:hlinkClick r:id="rId4"/>
              </a:rPr>
              <a:t>https</a:t>
            </a:r>
            <a:r>
              <a:rPr lang="pl-PL" sz="2800" dirty="0">
                <a:hlinkClick r:id="rId4"/>
              </a:rPr>
              <a:t>://</a:t>
            </a:r>
            <a:r>
              <a:rPr lang="pl-PL" sz="2800" dirty="0" smtClean="0">
                <a:hlinkClick r:id="rId4"/>
              </a:rPr>
              <a:t>github.com/johnmeadow1</a:t>
            </a:r>
            <a:endParaRPr lang="pl-PL" sz="2800" dirty="0" smtClean="0"/>
          </a:p>
          <a:p>
            <a:r>
              <a:rPr lang="pl-PL" sz="2800" dirty="0">
                <a:hlinkClick r:id="rId5"/>
              </a:rPr>
              <a:t>https://</a:t>
            </a:r>
            <a:r>
              <a:rPr lang="pl-PL" sz="2800" dirty="0" smtClean="0">
                <a:hlinkClick r:id="rId5"/>
              </a:rPr>
              <a:t>www.reddit.com/user/JohnMeadow2</a:t>
            </a:r>
            <a:endParaRPr lang="pl-PL" sz="2800" dirty="0" smtClean="0"/>
          </a:p>
          <a:p>
            <a:r>
              <a:rPr lang="pl-PL" sz="2800" dirty="0" smtClean="0">
                <a:hlinkClick r:id="rId6"/>
              </a:rPr>
              <a:t>https</a:t>
            </a:r>
            <a:r>
              <a:rPr lang="pl-PL" sz="2800">
                <a:hlinkClick r:id="rId6"/>
              </a:rPr>
              <a:t>://</a:t>
            </a:r>
            <a:r>
              <a:rPr lang="pl-PL" sz="2800" smtClean="0">
                <a:hlinkClick r:id="rId6"/>
              </a:rPr>
              <a:t>twitter.com/JohnMeadow3</a:t>
            </a:r>
            <a:endParaRPr lang="pl-PL" sz="2800" smtClean="0"/>
          </a:p>
          <a:p>
            <a:endParaRPr lang="pl-PL" sz="2800" dirty="0"/>
          </a:p>
          <a:p>
            <a:pPr>
              <a:lnSpc>
                <a:spcPct val="120000"/>
              </a:lnSpc>
            </a:pPr>
            <a:endParaRPr lang="pl-PL" sz="2300" b="1" dirty="0" smtClean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29180" y="1634802"/>
            <a:ext cx="2003506" cy="395931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7" y="330593"/>
            <a:ext cx="2250758" cy="101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5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</TotalTime>
  <Words>20</Words>
  <Application>Microsoft Office PowerPoint</Application>
  <PresentationFormat>Panoramiczny</PresentationFormat>
  <Paragraphs>7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Faseta</vt:lpstr>
      <vt:lpstr>Position Based Dynamics in Godot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Leszek Nowak</dc:title>
  <dc:creator>Leszek</dc:creator>
  <cp:lastModifiedBy>Użytkownik systemu Windows</cp:lastModifiedBy>
  <cp:revision>23</cp:revision>
  <dcterms:created xsi:type="dcterms:W3CDTF">2018-10-09T23:07:45Z</dcterms:created>
  <dcterms:modified xsi:type="dcterms:W3CDTF">2019-11-03T13:58:10Z</dcterms:modified>
</cp:coreProperties>
</file>