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F2612-8C2E-C107-6359-EFC316770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4F778-47FF-46B5-3E6D-8D87AC5AB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06E07-1E20-EC9D-F4EF-F4A1F8678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AE3E-3FB9-4CAB-9D1D-B84DF3A5880C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4546B-905E-ADEF-B6D3-682C5184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699EC-3640-546B-D67E-03775AB4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4A21-9D52-46C0-8411-8F131330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6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BDEC-61CD-462D-794B-2C3AE6F00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D292E-2549-4F85-6EFD-92812F47A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A8213-8875-A63D-CF75-84287B7D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AE3E-3FB9-4CAB-9D1D-B84DF3A5880C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A3A79-34FF-59F9-60C0-5A9F5431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5B05C-75AB-FA37-A777-205FC0C1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4A21-9D52-46C0-8411-8F131330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6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6663A-B0B7-2DBC-0164-6C497A583B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41211-9F42-7AB0-73FF-F3968D423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2B097-486C-8ED1-0366-E77453DCA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AE3E-3FB9-4CAB-9D1D-B84DF3A5880C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E2486-7C7A-FC5A-22A0-11A11D8E3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F820F-A3AB-67C0-4701-38A7944F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4A21-9D52-46C0-8411-8F131330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3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FC7B-3104-2A5B-C670-16DE06D3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DD936-E87A-89BA-92FF-09F0F2591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CEE71-147A-FFCA-80E3-B22111840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AE3E-3FB9-4CAB-9D1D-B84DF3A5880C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C97F8-AFD1-6E63-9B26-33FE71A0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9E1D-362A-62D7-BB2E-FAED8979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4A21-9D52-46C0-8411-8F131330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9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D0E28-CE0C-49E3-22DB-AF0361D53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F6D7F-B253-6F40-6125-0EC02AA1A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5AEBB-23B8-24F5-5840-878E65C1E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AE3E-3FB9-4CAB-9D1D-B84DF3A5880C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E5D4F-F878-3AC8-8E17-53A46AF0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FA904-AA0C-4312-B431-02DA2F86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4A21-9D52-46C0-8411-8F131330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6C091-9E92-A3A4-4747-526B9004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B9D90-76D8-7702-3301-D460EAE84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11472-93E9-C82F-087E-801073CBC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81E16-DC34-046B-F270-51BC66E77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AE3E-3FB9-4CAB-9D1D-B84DF3A5880C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00DAB-3E9C-029D-9E7B-8C650BCAA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BDB64-0ED6-76E4-FD8F-1D1856C9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4A21-9D52-46C0-8411-8F131330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7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B0FC8-8EF7-3102-040C-4FB0959A4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79AB2-D39D-568E-CEE0-549574EC9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2BF11-9836-ED9B-5EE2-19FA4EAE1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07A42C-DB51-838F-E986-D654AA410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1515D-788F-0E6B-66C5-A603E202A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633CB6-45BB-62E7-F8C3-EFAEE17B5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AE3E-3FB9-4CAB-9D1D-B84DF3A5880C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723F25-1C9A-B05F-9ABB-8AB4246C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8F8A0B-682B-58E1-6C06-F763CFAE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4A21-9D52-46C0-8411-8F131330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7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D606-2ECB-28A4-9250-66DEE375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B90001-6D17-5B95-AB14-55C6015C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AE3E-3FB9-4CAB-9D1D-B84DF3A5880C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E2D19-B167-B496-0348-6CA681B6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CD5AD-8BA0-A027-7A57-D62CBFD4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4A21-9D52-46C0-8411-8F131330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C036C6-61CC-0F22-B7AB-9296DCFC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AE3E-3FB9-4CAB-9D1D-B84DF3A5880C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607163-F99D-1286-844D-5CD915EC1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017B8-212F-D2F9-CA41-6BF80A7F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4A21-9D52-46C0-8411-8F131330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706B-DF46-E4AF-8C74-38F534E29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0B5A4-774E-D50A-FECF-86C75F8B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B86D4-F6D6-8DE0-FD61-736EA7970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F7A9A-A61B-D3FC-029D-99BA2F5B8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AE3E-3FB9-4CAB-9D1D-B84DF3A5880C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02A23-8D5E-60E0-3155-CCCC5102F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289FE-90E5-88EB-C24F-9CB5F193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4A21-9D52-46C0-8411-8F131330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1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5EBF-D762-810A-F35D-CBB0AFE8D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553E2F-7081-1ED1-DE1B-E06793FF85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881AA-ACBD-E1CC-A8E2-DE0BE3A25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1365F-5D6C-A176-D94F-328E36522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AE3E-3FB9-4CAB-9D1D-B84DF3A5880C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C819B-B984-504F-DD84-044F464B2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87686-6220-208D-41E0-7F678AC7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4A21-9D52-46C0-8411-8F131330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8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DD0BC4-5590-A35C-979F-A0C6C4891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C5439-8B93-7389-6B91-5122D91CF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ADC5B-D1C8-E8DC-71F9-A9252D6D3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BAAE3E-3FB9-4CAB-9D1D-B84DF3A5880C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A8A56-8E7E-3C6E-E22C-AABD18D87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B7725-544B-07BD-25D2-30B38FCE2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A54A21-9D52-46C0-8411-8F131330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6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B0C81-87F5-359F-0A13-A4415BC2DA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54C54-00CF-7B64-81D4-01C13FFDF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41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3059FE-EFFD-D563-2FA2-46EA2C31F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100" y="1904450"/>
            <a:ext cx="4593876" cy="32718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E40408-0372-B038-BEE5-BE4E19F17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09" y="371003"/>
            <a:ext cx="5448300" cy="5915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4EAF69-EACB-55D7-AD98-078097584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403" y="371003"/>
            <a:ext cx="1539583" cy="1436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2FC8F5-AF4C-82BB-E335-E86863752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403" y="5273126"/>
            <a:ext cx="1539583" cy="143660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803C2B-3526-6A67-9ED3-148BDC615B71}"/>
              </a:ext>
            </a:extLst>
          </p:cNvPr>
          <p:cNvCxnSpPr>
            <a:cxnSpLocks/>
          </p:cNvCxnSpPr>
          <p:nvPr/>
        </p:nvCxnSpPr>
        <p:spPr>
          <a:xfrm flipV="1">
            <a:off x="3068881" y="112365"/>
            <a:ext cx="0" cy="5172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3C844F-078E-7584-B5E0-646EC0A35C88}"/>
              </a:ext>
            </a:extLst>
          </p:cNvPr>
          <p:cNvCxnSpPr>
            <a:cxnSpLocks/>
          </p:cNvCxnSpPr>
          <p:nvPr/>
        </p:nvCxnSpPr>
        <p:spPr>
          <a:xfrm flipH="1">
            <a:off x="3068881" y="112365"/>
            <a:ext cx="428523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E44775-8B27-6C7E-59CE-6F9B0A5A450E}"/>
              </a:ext>
            </a:extLst>
          </p:cNvPr>
          <p:cNvCxnSpPr>
            <a:cxnSpLocks/>
          </p:cNvCxnSpPr>
          <p:nvPr/>
        </p:nvCxnSpPr>
        <p:spPr>
          <a:xfrm>
            <a:off x="7354111" y="112365"/>
            <a:ext cx="0" cy="55345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B47F1B-3B94-6329-1C8B-ED630DBD9A00}"/>
              </a:ext>
            </a:extLst>
          </p:cNvPr>
          <p:cNvCxnSpPr>
            <a:cxnSpLocks/>
          </p:cNvCxnSpPr>
          <p:nvPr/>
        </p:nvCxnSpPr>
        <p:spPr>
          <a:xfrm>
            <a:off x="3068881" y="299910"/>
            <a:ext cx="53163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7E93B0C-6433-DE46-5649-10BC9478B104}"/>
              </a:ext>
            </a:extLst>
          </p:cNvPr>
          <p:cNvCxnSpPr>
            <a:cxnSpLocks/>
          </p:cNvCxnSpPr>
          <p:nvPr/>
        </p:nvCxnSpPr>
        <p:spPr>
          <a:xfrm flipV="1">
            <a:off x="8385243" y="299910"/>
            <a:ext cx="0" cy="61122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D7EDF12-794E-09C5-FE5F-A08D62E91C1C}"/>
              </a:ext>
            </a:extLst>
          </p:cNvPr>
          <p:cNvCxnSpPr>
            <a:cxnSpLocks/>
          </p:cNvCxnSpPr>
          <p:nvPr/>
        </p:nvCxnSpPr>
        <p:spPr>
          <a:xfrm>
            <a:off x="7354111" y="5646881"/>
            <a:ext cx="103113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D2E1E49-517D-8C43-FF0F-FD002B73AE8F}"/>
              </a:ext>
            </a:extLst>
          </p:cNvPr>
          <p:cNvCxnSpPr>
            <a:cxnSpLocks/>
          </p:cNvCxnSpPr>
          <p:nvPr/>
        </p:nvCxnSpPr>
        <p:spPr>
          <a:xfrm flipV="1">
            <a:off x="8385243" y="5646881"/>
            <a:ext cx="0" cy="17347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B132AA4-FDA6-B25F-1008-02B95CBCC234}"/>
              </a:ext>
            </a:extLst>
          </p:cNvPr>
          <p:cNvCxnSpPr>
            <a:cxnSpLocks/>
          </p:cNvCxnSpPr>
          <p:nvPr/>
        </p:nvCxnSpPr>
        <p:spPr>
          <a:xfrm>
            <a:off x="3340542" y="1317876"/>
            <a:ext cx="504470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6EFC4A-F254-071D-4ED5-A3927EE74B6A}"/>
              </a:ext>
            </a:extLst>
          </p:cNvPr>
          <p:cNvCxnSpPr>
            <a:cxnSpLocks/>
          </p:cNvCxnSpPr>
          <p:nvPr/>
        </p:nvCxnSpPr>
        <p:spPr>
          <a:xfrm>
            <a:off x="5933872" y="1317876"/>
            <a:ext cx="0" cy="49681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EB78100-3F9D-D8A1-1C29-993978EAA8CA}"/>
              </a:ext>
            </a:extLst>
          </p:cNvPr>
          <p:cNvCxnSpPr>
            <a:cxnSpLocks/>
          </p:cNvCxnSpPr>
          <p:nvPr/>
        </p:nvCxnSpPr>
        <p:spPr>
          <a:xfrm flipH="1">
            <a:off x="5933872" y="6286028"/>
            <a:ext cx="245137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D089D68-211B-ADDC-4C68-83981C9ECC08}"/>
              </a:ext>
            </a:extLst>
          </p:cNvPr>
          <p:cNvCxnSpPr>
            <a:cxnSpLocks/>
          </p:cNvCxnSpPr>
          <p:nvPr/>
        </p:nvCxnSpPr>
        <p:spPr>
          <a:xfrm>
            <a:off x="8096906" y="2978260"/>
            <a:ext cx="5120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D1D04F6-27FD-5EA1-2E1A-FF75326F897D}"/>
              </a:ext>
            </a:extLst>
          </p:cNvPr>
          <p:cNvCxnSpPr>
            <a:cxnSpLocks/>
          </p:cNvCxnSpPr>
          <p:nvPr/>
        </p:nvCxnSpPr>
        <p:spPr>
          <a:xfrm>
            <a:off x="8129206" y="3540364"/>
            <a:ext cx="5120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F364DF0-6479-14E4-0B9F-474528634130}"/>
              </a:ext>
            </a:extLst>
          </p:cNvPr>
          <p:cNvCxnSpPr>
            <a:cxnSpLocks/>
          </p:cNvCxnSpPr>
          <p:nvPr/>
        </p:nvCxnSpPr>
        <p:spPr>
          <a:xfrm>
            <a:off x="8129206" y="2410813"/>
            <a:ext cx="5120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922B395-7AD2-B615-F67C-3159EA42BC86}"/>
              </a:ext>
            </a:extLst>
          </p:cNvPr>
          <p:cNvCxnSpPr>
            <a:cxnSpLocks/>
          </p:cNvCxnSpPr>
          <p:nvPr/>
        </p:nvCxnSpPr>
        <p:spPr>
          <a:xfrm>
            <a:off x="8608979" y="2410813"/>
            <a:ext cx="44631" cy="115402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23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Merila, John</dc:creator>
  <cp:lastModifiedBy>Merila, John</cp:lastModifiedBy>
  <cp:revision>4</cp:revision>
  <dcterms:created xsi:type="dcterms:W3CDTF">2025-08-21T20:03:36Z</dcterms:created>
  <dcterms:modified xsi:type="dcterms:W3CDTF">2025-08-21T20:22:04Z</dcterms:modified>
</cp:coreProperties>
</file>