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8705F22-846A-4E4E-A8E3-DE6F2B9358B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95D2-CC34-4A49-A64C-ADA0B3AF8E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00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5F22-846A-4E4E-A8E3-DE6F2B9358B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95D2-CC34-4A49-A64C-ADA0B3AF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3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5F22-846A-4E4E-A8E3-DE6F2B9358B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95D2-CC34-4A49-A64C-ADA0B3AF8E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50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5F22-846A-4E4E-A8E3-DE6F2B9358B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95D2-CC34-4A49-A64C-ADA0B3AF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7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5F22-846A-4E4E-A8E3-DE6F2B9358B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95D2-CC34-4A49-A64C-ADA0B3AF8E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38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5F22-846A-4E4E-A8E3-DE6F2B9358B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95D2-CC34-4A49-A64C-ADA0B3AF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1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5F22-846A-4E4E-A8E3-DE6F2B9358B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95D2-CC34-4A49-A64C-ADA0B3AF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7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5F22-846A-4E4E-A8E3-DE6F2B9358B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95D2-CC34-4A49-A64C-ADA0B3AF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1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5F22-846A-4E4E-A8E3-DE6F2B9358B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95D2-CC34-4A49-A64C-ADA0B3AF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8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5F22-846A-4E4E-A8E3-DE6F2B9358B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95D2-CC34-4A49-A64C-ADA0B3AF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5F22-846A-4E4E-A8E3-DE6F2B9358B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95D2-CC34-4A49-A64C-ADA0B3AF8E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24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8705F22-846A-4E4E-A8E3-DE6F2B9358B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D1295D2-CC34-4A49-A64C-ADA0B3AF8E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38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756D-6960-4BB2-A5E6-D51D86E8B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13C88-ED83-4E86-BFC2-E58FFD09D4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39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noname</dc:creator>
  <cp:lastModifiedBy>noname</cp:lastModifiedBy>
  <cp:revision>2</cp:revision>
  <dcterms:created xsi:type="dcterms:W3CDTF">2019-12-23T07:43:11Z</dcterms:created>
  <dcterms:modified xsi:type="dcterms:W3CDTF">2019-12-23T08:20:11Z</dcterms:modified>
</cp:coreProperties>
</file>